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heepdogdefensegroup.com"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nline.officetimeline.com/app/#/file/d1503529-69ea-4e0b-aaa5-bd11f2234984"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everyone. We are team Sheepdog and this year our client for senior design was Sheepdog Defense Group</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56e7dcb10a_5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56e7dcb10a_5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56e7dcb10a_5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56e7dcb10a_5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customers of our old site had to rely heavily on email use for classes, consultations, and merchandise. But now, all of that can be handled from within our new site</a:t>
            </a:r>
            <a:r>
              <a:rPr b="1" lang="en"/>
              <a:t> (This speeds up the whole process and keeps our customers happy).</a:t>
            </a:r>
            <a:endParaRPr b="1"/>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56e7dcb10a_5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56e7dcb10a_5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guards on the old site had no profile page or access to company and church information. But on our new site we gave them a user profile, a full company portal, as well as a church page (filled with all of the information they would ever need).</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56e7dcb10a_5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56e7dcb10a_5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Administrators on the old site actually had NO admin page and because of that they had to rely heavily on the email (just as the customers did) and </a:t>
            </a:r>
            <a:r>
              <a:rPr b="1" lang="en"/>
              <a:t>stacks of p</a:t>
            </a:r>
            <a:r>
              <a:rPr b="1" lang="en"/>
              <a:t>aper documents with important information were being stored by David</a:t>
            </a:r>
            <a:r>
              <a:rPr lang="en"/>
              <a:t>. But our new site incorporates an admin page and all of the data coming in and out (user info, classes, consults, and merchandise) is handled by our website.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5914b8869b_1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5914b8869b_1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across the board, the old site had poor UI/UX work and was designed pretty poorly. But now our site has a completely new and improved look and feel. Take a look at the </a:t>
            </a:r>
            <a:r>
              <a:rPr b="1" lang="en"/>
              <a:t>homepage</a:t>
            </a:r>
            <a:r>
              <a:rPr lang="en"/>
              <a:t> of Sheepdog Defense Group’s website before we came on board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5914b8869b_1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5914b8869b_1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was cluttered, had poor sizing/spacing, </a:t>
            </a:r>
            <a:r>
              <a:rPr b="1" lang="en"/>
              <a:t>lacked features</a:t>
            </a:r>
            <a:r>
              <a:rPr lang="en"/>
              <a:t>, you couldn’t use it on mobile, and it had browser compatibility issues. You know it’s bad when you have to put in the header, bolded in red, underlined, with a double </a:t>
            </a:r>
            <a:r>
              <a:rPr lang="en"/>
              <a:t>asterisk — “Website works best in Chrome”. We scrapped it all. Now take a look at our new website —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5914b8869b_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914b8869b_5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up and running on </a:t>
            </a:r>
            <a:r>
              <a:rPr lang="en" u="sng">
                <a:solidFill>
                  <a:schemeClr val="hlink"/>
                </a:solidFill>
                <a:hlinkClick r:id="rId2"/>
              </a:rPr>
              <a:t>sheepdogdefensegroup.com</a:t>
            </a:r>
            <a:r>
              <a:rPr lang="en"/>
              <a:t>. </a:t>
            </a:r>
            <a:r>
              <a:rPr lang="en"/>
              <a:t>Y’all can g</a:t>
            </a:r>
            <a:r>
              <a:rPr lang="en"/>
              <a:t>o check it out! (After our presentation of course.)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used an inviting minimalist design. We wanted it to be easy to use. It works with all browsers on desktop or mobile and it’s very responsive.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think </a:t>
            </a:r>
            <a:r>
              <a:rPr lang="en"/>
              <a:t>it’s going to do great job engaging more customers which should, in turn, </a:t>
            </a:r>
            <a:r>
              <a:rPr b="1" lang="en"/>
              <a:t>bring in more business.</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545070a8c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545070a8c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planned 4 iterations for this project. Each iteration is 4 week long. We met with our client at the end of each iteration to collect feedback.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strike="sngStrike"/>
              <a:t>Our development is use case driven. A use case is a sequence of interactions between user and the system to complete a certain objective. We worked on different use cases for each iteration.</a:t>
            </a:r>
            <a:endParaRPr strike="sngStrike"/>
          </a:p>
          <a:p>
            <a:pPr indent="0" lvl="0" marL="0" rtl="0" algn="l">
              <a:spcBef>
                <a:spcPts val="0"/>
              </a:spcBef>
              <a:spcAft>
                <a:spcPts val="0"/>
              </a:spcAft>
              <a:buNone/>
            </a:pPr>
            <a:r>
              <a:t/>
            </a:r>
            <a:endParaRPr strike="sngStrike"/>
          </a:p>
          <a:p>
            <a:pPr indent="0" lvl="0" marL="0" rtl="0" algn="l">
              <a:spcBef>
                <a:spcPts val="0"/>
              </a:spcBef>
              <a:spcAft>
                <a:spcPts val="0"/>
              </a:spcAft>
              <a:buNone/>
            </a:pPr>
            <a:r>
              <a:rPr lang="en" u="sng">
                <a:solidFill>
                  <a:schemeClr val="hlink"/>
                </a:solidFill>
                <a:hlinkClick r:id="rId2"/>
              </a:rPr>
              <a:t>https://online.officetimeline.com/app/#/file/d1503529-69ea-4e0b-aaa5-bd11f2234984</a:t>
            </a:r>
            <a:endParaRPr strike="sngStrike"/>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511a1fe60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511a1fe60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trike="sngStrike"/>
              <a:t>Used Google Calendar to display and store classes as calendar events</a:t>
            </a:r>
            <a:endParaRPr strike="sngStrike"/>
          </a:p>
          <a:p>
            <a:pPr indent="0" lvl="0" marL="0" rtl="0" algn="l">
              <a:spcBef>
                <a:spcPts val="0"/>
              </a:spcBef>
              <a:spcAft>
                <a:spcPts val="0"/>
              </a:spcAft>
              <a:buNone/>
            </a:pPr>
            <a:r>
              <a:rPr lang="en" strike="sngStrike"/>
              <a:t>Embedded calendar doesn’t have a lot of customization</a:t>
            </a:r>
            <a:endParaRPr strike="sngStrike"/>
          </a:p>
          <a:p>
            <a:pPr indent="0" lvl="0" marL="0" rtl="0" algn="l">
              <a:spcBef>
                <a:spcPts val="0"/>
              </a:spcBef>
              <a:spcAft>
                <a:spcPts val="0"/>
              </a:spcAft>
              <a:buNone/>
            </a:pPr>
            <a:r>
              <a:rPr lang="en" strike="sngStrike"/>
              <a:t>Have to login to Google to send and get data on the calendar (inconvenient)</a:t>
            </a:r>
            <a:endParaRPr strike="sngStrike"/>
          </a:p>
          <a:p>
            <a:pPr indent="0" lvl="0" marL="0" rtl="0" algn="l">
              <a:spcBef>
                <a:spcPts val="0"/>
              </a:spcBef>
              <a:spcAft>
                <a:spcPts val="0"/>
              </a:spcAft>
              <a:buNone/>
            </a:pPr>
            <a:r>
              <a:rPr lang="en" strike="sngStrike"/>
              <a:t>No payment system</a:t>
            </a:r>
            <a:endParaRPr strike="sngStrike"/>
          </a:p>
          <a:p>
            <a:pPr indent="0" lvl="0" marL="0" rtl="0" algn="l">
              <a:spcBef>
                <a:spcPts val="0"/>
              </a:spcBef>
              <a:spcAft>
                <a:spcPts val="0"/>
              </a:spcAft>
              <a:buNone/>
            </a:pPr>
            <a:r>
              <a:rPr lang="en" strike="sngStrike"/>
              <a:t>Groundwork for login system</a:t>
            </a:r>
            <a:endParaRPr strike="sngStrike"/>
          </a:p>
          <a:p>
            <a:pPr indent="0" lvl="0" marL="0" rtl="0" algn="l">
              <a:spcBef>
                <a:spcPts val="0"/>
              </a:spcBef>
              <a:spcAft>
                <a:spcPts val="0"/>
              </a:spcAft>
              <a:buNone/>
            </a:pPr>
            <a:r>
              <a:t/>
            </a:r>
            <a:endParaRPr/>
          </a:p>
          <a:p>
            <a:pPr indent="0" lvl="0" marL="0" rtl="0" algn="l">
              <a:spcBef>
                <a:spcPts val="0"/>
              </a:spcBef>
              <a:spcAft>
                <a:spcPts val="0"/>
              </a:spcAft>
              <a:buNone/>
            </a:pPr>
            <a:r>
              <a:rPr lang="en"/>
              <a:t>This is our timeline for the first iteration. It started on Nov 12th till Winter Break. We spent 5 days to work on UI and database design.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iteration, we worked on 2 most important features of the website, Admin creates class and customer sign up for class.</a:t>
            </a:r>
            <a:endParaRPr/>
          </a:p>
          <a:p>
            <a:pPr indent="0" lvl="0" marL="0" rtl="0" algn="l">
              <a:spcBef>
                <a:spcPts val="0"/>
              </a:spcBef>
              <a:spcAft>
                <a:spcPts val="0"/>
              </a:spcAft>
              <a:buNone/>
            </a:pPr>
            <a:r>
              <a:rPr lang="en" strike="sngStrike"/>
              <a:t>We use a calendar to display class. Admin creates class as event on the calendar and the customer can choose class to sign up by clicking on calendar event.</a:t>
            </a:r>
            <a:endParaRPr strike="sngStrike"/>
          </a:p>
          <a:p>
            <a:pPr indent="0" lvl="0" marL="0" rtl="0" algn="l">
              <a:spcBef>
                <a:spcPts val="0"/>
              </a:spcBef>
              <a:spcAft>
                <a:spcPts val="0"/>
              </a:spcAft>
              <a:buNone/>
            </a:pPr>
            <a:r>
              <a:rPr lang="en" strike="sngStrike"/>
              <a:t>There is no payment system yet, however. We also created a login system with premade accounts.</a:t>
            </a:r>
            <a:endParaRPr strike="sngStrike"/>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511a1fe60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511a1fe60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trike="sngStrike"/>
              <a:t>Switch from Google calendar to Full calendar, more customization, classes stored in database</a:t>
            </a:r>
            <a:endParaRPr strike="sngStrike"/>
          </a:p>
          <a:p>
            <a:pPr indent="0" lvl="0" marL="0" rtl="0" algn="l">
              <a:spcBef>
                <a:spcPts val="0"/>
              </a:spcBef>
              <a:spcAft>
                <a:spcPts val="0"/>
              </a:spcAft>
              <a:buNone/>
            </a:pPr>
            <a:r>
              <a:rPr lang="en" strike="sngStrike"/>
              <a:t>Integrate Stripe payment system</a:t>
            </a:r>
            <a:endParaRPr strike="sngStrike"/>
          </a:p>
          <a:p>
            <a:pPr indent="0" lvl="0" marL="0" rtl="0" algn="l">
              <a:spcBef>
                <a:spcPts val="0"/>
              </a:spcBef>
              <a:spcAft>
                <a:spcPts val="0"/>
              </a:spcAft>
              <a:buNone/>
            </a:pPr>
            <a:r>
              <a:rPr lang="en" strike="sngStrike"/>
              <a:t>Guard can only upload and have 1 document</a:t>
            </a:r>
            <a:endParaRPr strike="sngStrike"/>
          </a:p>
          <a:p>
            <a:pPr indent="0" lvl="0" marL="0" rtl="0" algn="l">
              <a:spcBef>
                <a:spcPts val="0"/>
              </a:spcBef>
              <a:spcAft>
                <a:spcPts val="0"/>
              </a:spcAft>
              <a:buNone/>
            </a:pPr>
            <a:r>
              <a:t/>
            </a:r>
            <a:endParaRPr/>
          </a:p>
          <a:p>
            <a:pPr indent="0" lvl="0" marL="0" rtl="0" algn="l">
              <a:spcBef>
                <a:spcPts val="0"/>
              </a:spcBef>
              <a:spcAft>
                <a:spcPts val="0"/>
              </a:spcAft>
              <a:buNone/>
            </a:pPr>
            <a:r>
              <a:rPr lang="en" strike="sngStrike"/>
              <a:t>In iteration 2, we realized Google calendar might not be the best choice as it’s difficult to customize and the Google API library for Ruby is still in alpha and might be changed in the future, which would make it difficult for David to maintain. We switch to Full calendar and it has a lot more customization.</a:t>
            </a:r>
            <a:endParaRPr strike="sngStrike"/>
          </a:p>
          <a:p>
            <a:pPr indent="0" lvl="0" marL="0" rtl="0" algn="l">
              <a:spcBef>
                <a:spcPts val="0"/>
              </a:spcBef>
              <a:spcAft>
                <a:spcPts val="0"/>
              </a:spcAft>
              <a:buNone/>
            </a:pPr>
            <a:r>
              <a:t/>
            </a:r>
            <a:endParaRPr strike="sngStrike"/>
          </a:p>
          <a:p>
            <a:pPr indent="0" lvl="0" marL="0" rtl="0" algn="l">
              <a:spcBef>
                <a:spcPts val="0"/>
              </a:spcBef>
              <a:spcAft>
                <a:spcPts val="0"/>
              </a:spcAft>
              <a:buNone/>
            </a:pPr>
            <a:r>
              <a:rPr lang="en"/>
              <a:t>In iteration 2, we implemented payment system.</a:t>
            </a:r>
            <a:r>
              <a:rPr lang="en"/>
              <a:t> </a:t>
            </a:r>
            <a:r>
              <a:rPr lang="en" strike="sngStrike"/>
              <a:t>as it was built for developers and is flexible in term of customization</a:t>
            </a:r>
            <a:r>
              <a:rPr lang="en"/>
              <a:t>. </a:t>
            </a:r>
            <a:r>
              <a:rPr lang="en" strike="sngStrike"/>
              <a:t>On the other hand, Paypal has less documentation which makes it difficult to implement and maintain. Also, David’s Paypal account got hacked so he’s happy to work with another payment system.</a:t>
            </a:r>
            <a:endParaRPr strike="sngStrike"/>
          </a:p>
          <a:p>
            <a:pPr indent="0" lvl="0" marL="0" rtl="0" algn="l">
              <a:spcBef>
                <a:spcPts val="0"/>
              </a:spcBef>
              <a:spcAft>
                <a:spcPts val="0"/>
              </a:spcAft>
              <a:buNone/>
            </a:pPr>
            <a:r>
              <a:t/>
            </a:r>
            <a:endParaRPr/>
          </a:p>
          <a:p>
            <a:pPr indent="0" lvl="0" marL="0" rtl="0" algn="l">
              <a:spcBef>
                <a:spcPts val="0"/>
              </a:spcBef>
              <a:spcAft>
                <a:spcPts val="0"/>
              </a:spcAft>
              <a:buNone/>
            </a:pPr>
            <a:r>
              <a:rPr lang="en"/>
              <a:t>We added the functions for Admin creates account and Guard modifies personal info and upload document functions. </a:t>
            </a:r>
            <a:r>
              <a:rPr lang="en" strike="sngStrike"/>
              <a:t>The documents and profile picture from the guards are stored on Amazon online storage service.</a:t>
            </a:r>
            <a:endParaRPr strike="sngStrik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56a5ed0e6c_1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56a5ed0e6c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511a1fe60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511a1fe60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trike="sngStrike"/>
              <a:t>Create shopping cart system</a:t>
            </a:r>
            <a:endParaRPr strike="sngStrike"/>
          </a:p>
          <a:p>
            <a:pPr indent="0" lvl="0" marL="0" rtl="0" algn="l">
              <a:spcBef>
                <a:spcPts val="0"/>
              </a:spcBef>
              <a:spcAft>
                <a:spcPts val="0"/>
              </a:spcAft>
              <a:buNone/>
            </a:pPr>
            <a:r>
              <a:rPr lang="en" strike="sngStrike"/>
              <a:t>The system verifies if the guard has changed their gun license</a:t>
            </a:r>
            <a:endParaRPr strike="sngStrike"/>
          </a:p>
          <a:p>
            <a:pPr indent="0" lvl="0" marL="0" rtl="0" algn="l">
              <a:spcBef>
                <a:spcPts val="0"/>
              </a:spcBef>
              <a:spcAft>
                <a:spcPts val="0"/>
              </a:spcAft>
              <a:buNone/>
            </a:pPr>
            <a:r>
              <a:rPr lang="en" strike="sngStrike"/>
              <a:t>Client side validation</a:t>
            </a:r>
            <a:endParaRPr strike="sngStrike"/>
          </a:p>
          <a:p>
            <a:pPr indent="0" lvl="0" marL="0" rtl="0" algn="l">
              <a:spcBef>
                <a:spcPts val="0"/>
              </a:spcBef>
              <a:spcAft>
                <a:spcPts val="0"/>
              </a:spcAft>
              <a:buNone/>
            </a:pPr>
            <a:r>
              <a:rPr lang="en" strike="sngStrike"/>
              <a:t>Using Google email to send emails</a:t>
            </a:r>
            <a:endParaRPr strike="sngStrike"/>
          </a:p>
          <a:p>
            <a:pPr indent="0" lvl="0" marL="0" rtl="0" algn="l">
              <a:spcBef>
                <a:spcPts val="0"/>
              </a:spcBef>
              <a:spcAft>
                <a:spcPts val="0"/>
              </a:spcAft>
              <a:buNone/>
            </a:pPr>
            <a:r>
              <a:t/>
            </a:r>
            <a:endParaRPr/>
          </a:p>
          <a:p>
            <a:pPr indent="0" lvl="0" marL="0" rtl="0" algn="l">
              <a:spcBef>
                <a:spcPts val="0"/>
              </a:spcBef>
              <a:spcAft>
                <a:spcPts val="0"/>
              </a:spcAft>
              <a:buNone/>
            </a:pPr>
            <a:r>
              <a:rPr lang="en"/>
              <a:t>In the third iteration, </a:t>
            </a:r>
            <a:r>
              <a:rPr lang="en"/>
              <a:t>we created a merchandise shop. Admin can add new items that customer can buy. Consultation request form was also added.</a:t>
            </a:r>
            <a:endParaRPr/>
          </a:p>
          <a:p>
            <a:pPr indent="0" lvl="0" marL="0" rtl="0" algn="l">
              <a:spcBef>
                <a:spcPts val="0"/>
              </a:spcBef>
              <a:spcAft>
                <a:spcPts val="0"/>
              </a:spcAft>
              <a:buNone/>
            </a:pPr>
            <a:r>
              <a:rPr lang="en"/>
              <a:t>One important feature in this iteration is Admin verifies if a Guard has changed their gun license since David will be liable </a:t>
            </a:r>
            <a:r>
              <a:rPr lang="en"/>
              <a:t>for his guard’s license.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Email notification was implemented.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511a1fe60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511a1fe60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trike="sngStrike"/>
              <a:t>Switch from Google email to Sendgrid, more customization and easy to set up. Also works better with heroku server</a:t>
            </a:r>
            <a:endParaRPr strike="sngStrike"/>
          </a:p>
          <a:p>
            <a:pPr indent="0" lvl="0" marL="0" rtl="0" algn="l">
              <a:spcBef>
                <a:spcPts val="0"/>
              </a:spcBef>
              <a:spcAft>
                <a:spcPts val="0"/>
              </a:spcAft>
              <a:buNone/>
            </a:pPr>
            <a:r>
              <a:rPr lang="en" strike="sngStrike"/>
              <a:t>Guard can upload and have multiple documents.</a:t>
            </a:r>
            <a:endParaRPr strike="sngStrike"/>
          </a:p>
          <a:p>
            <a:pPr indent="0" lvl="0" marL="0" rtl="0" algn="l">
              <a:spcBef>
                <a:spcPts val="0"/>
              </a:spcBef>
              <a:spcAft>
                <a:spcPts val="0"/>
              </a:spcAft>
              <a:buNone/>
            </a:pPr>
            <a:r>
              <a:t/>
            </a:r>
            <a:endParaRPr/>
          </a:p>
          <a:p>
            <a:pPr indent="0" lvl="0" marL="0" rtl="0" algn="l">
              <a:spcBef>
                <a:spcPts val="0"/>
              </a:spcBef>
              <a:spcAft>
                <a:spcPts val="0"/>
              </a:spcAft>
              <a:buNone/>
            </a:pPr>
            <a:r>
              <a:rPr lang="en"/>
              <a:t>In the last iteration, we added the function for the church to upload their documents and for the customer to leave feedback.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website is deployed on Heroku early in this iteration so David can use the website and provide us feedback and things that he wants to change.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58f0cbbd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58f0cbbd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now, I will walk you through customer demo for class sign up, consultation request, and merchandise purchase.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the landing page. The customer will see Sheepdog Defense Group’s mission statement. Pictures of classes and activity and a video introducing David’s business.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Classes are displayed on the calendar. Customer can click on a class to sign up and fill out their personal information.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chose Stripe for payment because it’s more development friendly and offers great customization.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consultation, the customer will only need to fill out a form. These are usually requests from churches that want David’s help to increase their 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the merchandise page. The customer can add one or more merchandises to their shopping cart and checkout when they want. After filling out their info and pay with Stripe, their order will be placed and David will handle the shipping himself.</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58f0cbbd9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58f0cbbd9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This is the Admin page where you can find admin information. There are some buttons as you can see on the screen with different options to view and make necessary changes. I will walk you through some main options in the next few slides. First of all, this is an offered classes page. You can see detailed information of classes, such as the title of it, price and choose further action. If you click to the New Class button, you can add a new class.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The website will pop up a new page to create a new class. Simply fill in required information and hit submit.</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You can also view detailed Class Information with the registered customers list</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The next option from Admin Page is adding new merchandise. By clicking to that button,you will be directed to this page and fill out information to add a new item.</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Another option is viewing the buyer list. This page shows information of buyers and you can take further actions.</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This is the churches list with name and address. You can edit or delete church information.</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To add a new church, simply fill in the name, address and calendar code. Hit submit when youâ€™re done.</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This is consultation list shows information of people who request services from the company.</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Admin also can add, view and edit users information on this page.</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For example, this is the edit user page where admin can make changes and upload user profile documentation.</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To add a new user, admin has to fill out email address, name, and password.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58f0cbbd9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58f0cbbd9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-User logins to the system with the username and password given to them by the Admin.</a:t>
            </a:r>
            <a:endParaRPr/>
          </a:p>
          <a:p>
            <a:pPr indent="0" lvl="0" marL="0" rtl="0" algn="l">
              <a:spcBef>
                <a:spcPts val="0"/>
              </a:spcBef>
              <a:spcAft>
                <a:spcPts val="0"/>
              </a:spcAft>
              <a:buClr>
                <a:schemeClr val="dk1"/>
              </a:buClr>
              <a:buSzPts val="1100"/>
              <a:buFont typeface="Arial"/>
              <a:buNone/>
            </a:pPr>
            <a:r>
              <a:rPr lang="en"/>
              <a:t>-When they click the login button, they will get the notification alert saying "the portal they are about to enter is private and only reserved for registered guards" </a:t>
            </a:r>
            <a:endParaRPr/>
          </a:p>
          <a:p>
            <a:pPr indent="0" lvl="0" marL="0" rtl="0" algn="l">
              <a:spcBef>
                <a:spcPts val="0"/>
              </a:spcBef>
              <a:spcAft>
                <a:spcPts val="0"/>
              </a:spcAft>
              <a:buClr>
                <a:schemeClr val="dk1"/>
              </a:buClr>
              <a:buSzPts val="1100"/>
              <a:buFont typeface="Arial"/>
              <a:buNone/>
            </a:pPr>
            <a:r>
              <a:rPr lang="en"/>
              <a:t>-The guard can modify their information using the edit profile link from the login blocks - they can add documents, address, phone and pictures. </a:t>
            </a:r>
            <a:endParaRPr/>
          </a:p>
          <a:p>
            <a:pPr indent="0" lvl="0" marL="0" rtl="0" algn="l">
              <a:spcBef>
                <a:spcPts val="0"/>
              </a:spcBef>
              <a:spcAft>
                <a:spcPts val="0"/>
              </a:spcAft>
              <a:buClr>
                <a:schemeClr val="dk1"/>
              </a:buClr>
              <a:buSzPts val="1100"/>
              <a:buFont typeface="Arial"/>
              <a:buNone/>
            </a:pPr>
            <a:r>
              <a:rPr lang="en"/>
              <a:t>-The guard has access to the church information page. It has the collection of all the churches. They can navigate to a particular church. </a:t>
            </a:r>
            <a:endParaRPr/>
          </a:p>
          <a:p>
            <a:pPr indent="0" lvl="0" marL="0" rtl="0" algn="l">
              <a:spcBef>
                <a:spcPts val="0"/>
              </a:spcBef>
              <a:spcAft>
                <a:spcPts val="0"/>
              </a:spcAft>
              <a:buClr>
                <a:schemeClr val="dk1"/>
              </a:buClr>
              <a:buSzPts val="1100"/>
              <a:buFont typeface="Arial"/>
              <a:buNone/>
            </a:pPr>
            <a:r>
              <a:rPr lang="en"/>
              <a:t>	-Guard can see all the guard working in this church in the active guard section. </a:t>
            </a:r>
            <a:endParaRPr/>
          </a:p>
          <a:p>
            <a:pPr indent="0" lvl="0" marL="0" rtl="0" algn="l">
              <a:spcBef>
                <a:spcPts val="0"/>
              </a:spcBef>
              <a:spcAft>
                <a:spcPts val="0"/>
              </a:spcAft>
              <a:buClr>
                <a:schemeClr val="dk1"/>
              </a:buClr>
              <a:buSzPts val="1100"/>
              <a:buFont typeface="Arial"/>
              <a:buNone/>
            </a:pPr>
            <a:r>
              <a:rPr lang="en"/>
              <a:t>	- Guard can view the church documents such as church dress policy, fire exit plan, and emergency evacuation plan. </a:t>
            </a:r>
            <a:endParaRPr/>
          </a:p>
          <a:p>
            <a:pPr indent="0" lvl="0" marL="0" rtl="0" algn="l">
              <a:spcBef>
                <a:spcPts val="0"/>
              </a:spcBef>
              <a:spcAft>
                <a:spcPts val="0"/>
              </a:spcAft>
              <a:buClr>
                <a:schemeClr val="dk1"/>
              </a:buClr>
              <a:buSzPts val="1100"/>
              <a:buFont typeface="Arial"/>
              <a:buNone/>
            </a:pPr>
            <a:r>
              <a:rPr lang="en"/>
              <a:t>-The guards also have access to the company portal where they only have read access. They can view and use documents such as an incident report, appropriate use of a firearm and assisting the bomb threat.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4536d40396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4536d40396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513f610236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513f610236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513f610236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513f610236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513f610236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513f610236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513f610236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513f610236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56a5ed0e6c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56a5ed0e6c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a quick overview of what we’re going to be talking about today</a:t>
            </a:r>
            <a:endParaRPr/>
          </a:p>
          <a:p>
            <a:pPr indent="0" lvl="0" marL="0" rtl="0" algn="l">
              <a:spcBef>
                <a:spcPts val="0"/>
              </a:spcBef>
              <a:spcAft>
                <a:spcPts val="0"/>
              </a:spcAft>
              <a:buNone/>
            </a:pPr>
            <a:r>
              <a:rPr lang="en"/>
              <a:t>First we’re going to talk about what it means to be a sheep dog and what Sheepdog Defense Group is about</a:t>
            </a:r>
            <a:endParaRPr/>
          </a:p>
          <a:p>
            <a:pPr indent="0" lvl="0" marL="0" rtl="0" algn="l">
              <a:spcBef>
                <a:spcPts val="0"/>
              </a:spcBef>
              <a:spcAft>
                <a:spcPts val="0"/>
              </a:spcAft>
              <a:buNone/>
            </a:pPr>
            <a:r>
              <a:rPr lang="en"/>
              <a:t>Then we’re going to talk about the problems our clinet experienced with his old site and the goals and solutions we came up with for the new one</a:t>
            </a:r>
            <a:endParaRPr/>
          </a:p>
          <a:p>
            <a:pPr indent="0" lvl="0" marL="0" rtl="0" algn="l">
              <a:spcBef>
                <a:spcPts val="0"/>
              </a:spcBef>
              <a:spcAft>
                <a:spcPts val="0"/>
              </a:spcAft>
              <a:buNone/>
            </a:pPr>
            <a:r>
              <a:rPr lang="en"/>
              <a:t>Then we’ll talk about how we broke up those goals into different iterations</a:t>
            </a:r>
            <a:endParaRPr/>
          </a:p>
          <a:p>
            <a:pPr indent="0" lvl="0" marL="0" rtl="0" algn="l">
              <a:spcBef>
                <a:spcPts val="0"/>
              </a:spcBef>
              <a:spcAft>
                <a:spcPts val="0"/>
              </a:spcAft>
              <a:buNone/>
            </a:pPr>
            <a:r>
              <a:rPr lang="en"/>
              <a:t>Followed by some demos of the main features of the site</a:t>
            </a:r>
            <a:endParaRPr/>
          </a:p>
          <a:p>
            <a:pPr indent="0" lvl="0" marL="0" rtl="0" algn="l">
              <a:spcBef>
                <a:spcPts val="0"/>
              </a:spcBef>
              <a:spcAft>
                <a:spcPts val="0"/>
              </a:spcAft>
              <a:buNone/>
            </a:pPr>
            <a:r>
              <a:rPr lang="en"/>
              <a:t>Then we’ll go over the technology we used, some challenges that we faced, our future plan, and lastly some asknowledgements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54e4447db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54e4447d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44295466f2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44295466f2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56a5ed0e6c_1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56a5ed0e6c_1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56a5ed0e6c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56a5ed0e6c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 does it mean to be a sheepdog?</a:t>
            </a:r>
            <a:endParaRPr/>
          </a:p>
          <a:p>
            <a:pPr indent="0" lvl="0" marL="0" rtl="0" algn="l">
              <a:spcBef>
                <a:spcPts val="0"/>
              </a:spcBef>
              <a:spcAft>
                <a:spcPts val="0"/>
              </a:spcAft>
              <a:buNone/>
            </a:pPr>
            <a:r>
              <a:rPr lang="en"/>
              <a:t>Sheepdog Defense Group operates under the philosophy that there are 3 types of people in the world</a:t>
            </a:r>
            <a:endParaRPr/>
          </a:p>
          <a:p>
            <a:pPr indent="0" lvl="0" marL="0" rtl="0" algn="l">
              <a:spcBef>
                <a:spcPts val="0"/>
              </a:spcBef>
              <a:spcAft>
                <a:spcPts val="0"/>
              </a:spcAft>
              <a:buNone/>
            </a:pPr>
            <a:r>
              <a:rPr lang="en"/>
              <a:t>First, there are the sheep. And these are everyday people like us who just want to go through life and live in peace</a:t>
            </a:r>
            <a:endParaRPr/>
          </a:p>
          <a:p>
            <a:pPr indent="0" lvl="0" marL="0" rtl="0" algn="l">
              <a:spcBef>
                <a:spcPts val="0"/>
              </a:spcBef>
              <a:spcAft>
                <a:spcPts val="0"/>
              </a:spcAft>
              <a:buNone/>
            </a:pPr>
            <a:r>
              <a:rPr lang="en"/>
              <a:t>Then there are the wolves. These are the people in the world who wish to cause harm to others</a:t>
            </a:r>
            <a:endParaRPr/>
          </a:p>
          <a:p>
            <a:pPr indent="0" lvl="0" marL="0" rtl="0" algn="l">
              <a:spcBef>
                <a:spcPts val="0"/>
              </a:spcBef>
              <a:spcAft>
                <a:spcPts val="0"/>
              </a:spcAft>
              <a:buNone/>
            </a:pPr>
            <a:r>
              <a:rPr lang="en"/>
              <a:t>And third, there are the sheepdogs. These are the people who will stand up to the wolves and protect the sheep from any harm that may come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56a5ed0e6c_1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56a5ed0e6c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is there a need for sheepdogs?</a:t>
            </a:r>
            <a:endParaRPr/>
          </a:p>
          <a:p>
            <a:pPr indent="0" lvl="0" marL="0" rtl="0" algn="l">
              <a:spcBef>
                <a:spcPts val="0"/>
              </a:spcBef>
              <a:spcAft>
                <a:spcPts val="0"/>
              </a:spcAft>
              <a:buNone/>
            </a:pPr>
            <a:r>
              <a:rPr lang="en"/>
              <a:t>In 2017, there were two fatal church shootings in the state of Texas</a:t>
            </a:r>
            <a:endParaRPr/>
          </a:p>
          <a:p>
            <a:pPr indent="0" lvl="0" marL="0" rtl="0" algn="l">
              <a:spcBef>
                <a:spcPts val="0"/>
              </a:spcBef>
              <a:spcAft>
                <a:spcPts val="0"/>
              </a:spcAft>
              <a:buNone/>
            </a:pPr>
            <a:r>
              <a:rPr lang="en"/>
              <a:t>One of them was at First Baptist Southerland Springs church, where 26 people lost their lives and is the worst church shooting in the history of the US</a:t>
            </a:r>
            <a:endParaRPr/>
          </a:p>
          <a:p>
            <a:pPr indent="0" lvl="0" marL="0" rtl="0" algn="l">
              <a:spcBef>
                <a:spcPts val="0"/>
              </a:spcBef>
              <a:spcAft>
                <a:spcPts val="0"/>
              </a:spcAft>
              <a:buNone/>
            </a:pPr>
            <a:r>
              <a:rPr lang="en"/>
              <a:t>Texas is tied with Georgia for having the most church shootings since 1999</a:t>
            </a:r>
            <a:endParaRPr/>
          </a:p>
          <a:p>
            <a:pPr indent="0" lvl="0" marL="0" rtl="0" algn="l">
              <a:spcBef>
                <a:spcPts val="0"/>
              </a:spcBef>
              <a:spcAft>
                <a:spcPts val="0"/>
              </a:spcAft>
              <a:buNone/>
            </a:pPr>
            <a:r>
              <a:rPr lang="en"/>
              <a:t>Despite this rise in violence, Churches across the US still do not take the necessary steps to help protect their community</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56a5ed0e6c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56a5ed0e6c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something that David Riggall and Sheepdog Defense Group hope they can change.</a:t>
            </a:r>
            <a:endParaRPr/>
          </a:p>
          <a:p>
            <a:pPr indent="0" lvl="0" marL="0" rtl="0" algn="l">
              <a:spcBef>
                <a:spcPts val="0"/>
              </a:spcBef>
              <a:spcAft>
                <a:spcPts val="0"/>
              </a:spcAft>
              <a:buNone/>
            </a:pPr>
            <a:r>
              <a:rPr lang="en"/>
              <a:t>David has been a police officer for over 14+</a:t>
            </a:r>
            <a:endParaRPr/>
          </a:p>
          <a:p>
            <a:pPr indent="0" lvl="0" marL="0" rtl="0" algn="l">
              <a:spcBef>
                <a:spcPts val="0"/>
              </a:spcBef>
              <a:spcAft>
                <a:spcPts val="0"/>
              </a:spcAft>
              <a:buNone/>
            </a:pPr>
            <a:r>
              <a:rPr lang="en"/>
              <a:t>And during that time has </a:t>
            </a:r>
            <a:r>
              <a:rPr lang="en"/>
              <a:t>received</a:t>
            </a:r>
            <a:r>
              <a:rPr lang="en"/>
              <a:t> extensive firearms and hand to hand combat training</a:t>
            </a:r>
            <a:endParaRPr/>
          </a:p>
          <a:p>
            <a:pPr indent="0" lvl="0" marL="0" rtl="0" algn="l">
              <a:spcBef>
                <a:spcPts val="0"/>
              </a:spcBef>
              <a:spcAft>
                <a:spcPts val="0"/>
              </a:spcAft>
              <a:buNone/>
            </a:pPr>
            <a:r>
              <a:rPr lang="en"/>
              <a:t>He and his team at sheepdog use their training to teach others how to better protect themselves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58c0cd83c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58c0cd83c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Sheepdog Defense Group offers two types of services</a:t>
            </a:r>
            <a:endParaRPr/>
          </a:p>
          <a:p>
            <a:pPr indent="0" lvl="0" marL="0" rtl="0" algn="l">
              <a:spcBef>
                <a:spcPts val="0"/>
              </a:spcBef>
              <a:spcAft>
                <a:spcPts val="0"/>
              </a:spcAft>
              <a:buNone/>
            </a:pPr>
            <a:r>
              <a:rPr lang="en"/>
              <a:t>The first are the civilian classes. These are for anyone who is looking to learn more or personal protection and includes courses for basic and intermediate firearms, License to Carry, Self-defense and tactical medical training.</a:t>
            </a:r>
            <a:endParaRPr/>
          </a:p>
          <a:p>
            <a:pPr indent="0" lvl="0" marL="0" rtl="0" algn="l">
              <a:spcBef>
                <a:spcPts val="0"/>
              </a:spcBef>
              <a:spcAft>
                <a:spcPts val="0"/>
              </a:spcAft>
              <a:buNone/>
            </a:pPr>
            <a:r>
              <a:rPr lang="en"/>
              <a:t>For the consulting side, this is where churches contact him to </a:t>
            </a:r>
            <a:r>
              <a:rPr lang="en"/>
              <a:t>develop</a:t>
            </a:r>
            <a:r>
              <a:rPr lang="en"/>
              <a:t> safety and evacuation plans as well as to train members of a church to get them certified as level 3 and level 4 security officers under the texas department of public </a:t>
            </a:r>
            <a:r>
              <a:rPr lang="en"/>
              <a:t>safety standards.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58c0cd83c0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8c0cd83c0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Currently</a:t>
            </a:r>
            <a:r>
              <a:rPr lang="en"/>
              <a:t>, Sheepdog Defense group is working with 17 different churches across the state of texas.</a:t>
            </a:r>
            <a:endParaRPr/>
          </a:p>
          <a:p>
            <a:pPr indent="0" lvl="0" marL="0" rtl="0" algn="l">
              <a:spcBef>
                <a:spcPts val="0"/>
              </a:spcBef>
              <a:spcAft>
                <a:spcPts val="0"/>
              </a:spcAft>
              <a:buNone/>
            </a:pPr>
            <a:r>
              <a:rPr lang="en"/>
              <a:t>Most of which are located in and around Fort Worth, but also has location in Houston and Midland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56e7dcb10a_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56e7dcb10a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we get into the problems and solutions I think it’d be a good idea to tell yall a little bit about the different types of users that interact with our site. We have the customers, the ones who will be signing up for classes, requesting consultations, or purchashing merchandise from the shop. And we have the guards, who are church members that are trained and certified. And we have the administrators (such as David) who are the the ones who manage all of the data coming in and out of our site.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3" name="Shape 13"/>
        <p:cNvGrpSpPr/>
        <p:nvPr/>
      </p:nvGrpSpPr>
      <p:grpSpPr>
        <a:xfrm>
          <a:off x="0" y="0"/>
          <a:ext cx="0" cy="0"/>
          <a:chOff x="0" y="0"/>
          <a:chExt cx="0" cy="0"/>
        </a:xfrm>
      </p:grpSpPr>
      <p:sp>
        <p:nvSpPr>
          <p:cNvPr id="14" name="Google Shape;14;p2"/>
          <p:cNvSpPr txBox="1"/>
          <p:nvPr>
            <p:ph type="title"/>
          </p:nvPr>
        </p:nvSpPr>
        <p:spPr>
          <a:xfrm>
            <a:off x="2286000" y="205978"/>
            <a:ext cx="6400800" cy="857400"/>
          </a:xfrm>
          <a:prstGeom prst="rect">
            <a:avLst/>
          </a:prstGeom>
          <a:noFill/>
          <a:ln>
            <a:noFill/>
          </a:ln>
        </p:spPr>
        <p:txBody>
          <a:bodyPr anchorCtr="0" anchor="ctr" bIns="45700" lIns="91425" spcFirstLastPara="1" rIns="91425" wrap="square" tIns="45700"/>
          <a:lstStyle>
            <a:lvl1pPr lvl="0" rtl="0" algn="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 name="Google Shape;15;p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sz="1200">
                <a:solidFill>
                  <a:srgbClr val="898989"/>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 name="Google Shape;16;p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 name="Google Shape;17;p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70" name="Shape 70"/>
        <p:cNvGrpSpPr/>
        <p:nvPr/>
      </p:nvGrpSpPr>
      <p:grpSpPr>
        <a:xfrm>
          <a:off x="0" y="0"/>
          <a:ext cx="0" cy="0"/>
          <a:chOff x="0" y="0"/>
          <a:chExt cx="0" cy="0"/>
        </a:xfrm>
      </p:grpSpPr>
      <p:sp>
        <p:nvSpPr>
          <p:cNvPr id="71" name="Google Shape;71;p1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 name="Google Shape;72;p11"/>
          <p:cNvGrpSpPr/>
          <p:nvPr/>
        </p:nvGrpSpPr>
        <p:grpSpPr>
          <a:xfrm>
            <a:off x="830392" y="1191256"/>
            <a:ext cx="745763" cy="45826"/>
            <a:chOff x="4580561" y="2589004"/>
            <a:chExt cx="1064464" cy="25200"/>
          </a:xfrm>
        </p:grpSpPr>
        <p:sp>
          <p:nvSpPr>
            <p:cNvPr id="73" name="Google Shape;73;p1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 name="Google Shape;75;p11"/>
          <p:cNvSpPr txBox="1"/>
          <p:nvPr>
            <p:ph type="title"/>
          </p:nvPr>
        </p:nvSpPr>
        <p:spPr>
          <a:xfrm>
            <a:off x="729450" y="1318650"/>
            <a:ext cx="7688700" cy="535200"/>
          </a:xfrm>
          <a:prstGeom prst="rect">
            <a:avLst/>
          </a:prstGeom>
        </p:spPr>
        <p:txBody>
          <a:bodyPr anchorCtr="0" anchor="ctr" bIns="45700" lIns="91425" spcFirstLastPara="1" rIns="91425" wrap="square" tIns="4570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76" name="Google Shape;76;p11"/>
          <p:cNvSpPr txBox="1"/>
          <p:nvPr>
            <p:ph idx="1" type="body"/>
          </p:nvPr>
        </p:nvSpPr>
        <p:spPr>
          <a:xfrm>
            <a:off x="729450" y="2078875"/>
            <a:ext cx="7688700" cy="2261100"/>
          </a:xfrm>
          <a:prstGeom prst="rect">
            <a:avLst/>
          </a:prstGeom>
        </p:spPr>
        <p:txBody>
          <a:bodyPr anchorCtr="0" anchor="t" bIns="45700" lIns="91425" spcFirstLastPara="1" rIns="91425" wrap="square" tIns="45700"/>
          <a:lstStyle>
            <a:lvl1pPr indent="-431800" lvl="0" marL="457200" rtl="0">
              <a:spcBef>
                <a:spcPts val="640"/>
              </a:spcBef>
              <a:spcAft>
                <a:spcPts val="0"/>
              </a:spcAft>
              <a:buSzPts val="3200"/>
              <a:buChar char="•"/>
              <a:defRPr/>
            </a:lvl1pPr>
            <a:lvl2pPr indent="-406400" lvl="1" marL="914400" rtl="0">
              <a:spcBef>
                <a:spcPts val="560"/>
              </a:spcBef>
              <a:spcAft>
                <a:spcPts val="0"/>
              </a:spcAft>
              <a:buSzPts val="2800"/>
              <a:buChar char="–"/>
              <a:defRPr/>
            </a:lvl2pPr>
            <a:lvl3pPr indent="-381000" lvl="2" marL="1371600" rtl="0">
              <a:spcBef>
                <a:spcPts val="480"/>
              </a:spcBef>
              <a:spcAft>
                <a:spcPts val="0"/>
              </a:spcAft>
              <a:buSzPts val="24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77" name="Google Shape;77;p11"/>
          <p:cNvSpPr txBox="1"/>
          <p:nvPr>
            <p:ph idx="12" type="sldNum"/>
          </p:nvPr>
        </p:nvSpPr>
        <p:spPr>
          <a:xfrm>
            <a:off x="8536302" y="4749851"/>
            <a:ext cx="548700" cy="3936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8" name="Shape 18"/>
        <p:cNvGrpSpPr/>
        <p:nvPr/>
      </p:nvGrpSpPr>
      <p:grpSpPr>
        <a:xfrm>
          <a:off x="0" y="0"/>
          <a:ext cx="0" cy="0"/>
          <a:chOff x="0" y="0"/>
          <a:chExt cx="0" cy="0"/>
        </a:xfrm>
      </p:grpSpPr>
      <p:sp>
        <p:nvSpPr>
          <p:cNvPr id="19" name="Google Shape;19;p3"/>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lstStyle>
            <a:lvl1pPr lvl="0" rtl="0" algn="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 name="Google Shape;20;p3"/>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21" name="Google Shape;21;p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sz="1200">
                <a:solidFill>
                  <a:srgbClr val="898989"/>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 name="Google Shape;22;p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 name="Google Shape;23;p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4" name="Shape 24"/>
        <p:cNvGrpSpPr/>
        <p:nvPr/>
      </p:nvGrpSpPr>
      <p:grpSpPr>
        <a:xfrm>
          <a:off x="0" y="0"/>
          <a:ext cx="0" cy="0"/>
          <a:chOff x="0" y="0"/>
          <a:chExt cx="0" cy="0"/>
        </a:xfrm>
      </p:grpSpPr>
      <p:sp>
        <p:nvSpPr>
          <p:cNvPr id="25" name="Google Shape;25;p4"/>
          <p:cNvSpPr txBox="1"/>
          <p:nvPr>
            <p:ph type="title"/>
          </p:nvPr>
        </p:nvSpPr>
        <p:spPr>
          <a:xfrm>
            <a:off x="2286000" y="205978"/>
            <a:ext cx="6400800" cy="857400"/>
          </a:xfrm>
          <a:prstGeom prst="rect">
            <a:avLst/>
          </a:prstGeom>
          <a:noFill/>
          <a:ln>
            <a:noFill/>
          </a:ln>
        </p:spPr>
        <p:txBody>
          <a:bodyPr anchorCtr="0" anchor="ctr" bIns="45700" lIns="91425" spcFirstLastPara="1" rIns="91425" wrap="square" tIns="45700"/>
          <a:lstStyle>
            <a:lvl1pPr lvl="0" rtl="0" algn="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 name="Google Shape;26;p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lstStyle>
            <a:lvl1pPr indent="-342900" lvl="0" marL="457200" rtl="0" algn="l">
              <a:spcBef>
                <a:spcPts val="360"/>
              </a:spcBef>
              <a:spcAft>
                <a:spcPts val="0"/>
              </a:spcAft>
              <a:buClr>
                <a:srgbClr val="592C82"/>
              </a:buClr>
              <a:buSzPts val="1800"/>
              <a:buChar char="•"/>
              <a:defRPr/>
            </a:lvl1pPr>
            <a:lvl2pPr indent="-342900" lvl="1" marL="914400" rtl="0" algn="l">
              <a:spcBef>
                <a:spcPts val="360"/>
              </a:spcBef>
              <a:spcAft>
                <a:spcPts val="0"/>
              </a:spcAft>
              <a:buClr>
                <a:srgbClr val="7F7F7F"/>
              </a:buClr>
              <a:buSzPts val="1800"/>
              <a:buChar char="–"/>
              <a:defRPr/>
            </a:lvl2pPr>
            <a:lvl3pPr indent="-342900" lvl="2" marL="1371600" rtl="0" algn="l">
              <a:spcBef>
                <a:spcPts val="360"/>
              </a:spcBef>
              <a:spcAft>
                <a:spcPts val="0"/>
              </a:spcAft>
              <a:buClr>
                <a:srgbClr val="7F7F7F"/>
              </a:buClr>
              <a:buSzPts val="1800"/>
              <a:buChar char="•"/>
              <a:defRPr/>
            </a:lvl3pPr>
            <a:lvl4pPr indent="-342900" lvl="3" marL="1828800" rtl="0" algn="l">
              <a:spcBef>
                <a:spcPts val="360"/>
              </a:spcBef>
              <a:spcAft>
                <a:spcPts val="0"/>
              </a:spcAft>
              <a:buClr>
                <a:srgbClr val="7F7F7F"/>
              </a:buClr>
              <a:buSzPts val="1800"/>
              <a:buChar char="–"/>
              <a:defRPr/>
            </a:lvl4pPr>
            <a:lvl5pPr indent="-342900" lvl="4" marL="2286000" rtl="0" algn="l">
              <a:spcBef>
                <a:spcPts val="360"/>
              </a:spcBef>
              <a:spcAft>
                <a:spcPts val="0"/>
              </a:spcAft>
              <a:buClr>
                <a:srgbClr val="7F7F7F"/>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7" name="Google Shape;27;p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sz="1200">
                <a:solidFill>
                  <a:srgbClr val="898989"/>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 name="Google Shape;28;p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 name="Google Shape;29;p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0" name="Shape 30"/>
        <p:cNvGrpSpPr/>
        <p:nvPr/>
      </p:nvGrpSpPr>
      <p:grpSpPr>
        <a:xfrm>
          <a:off x="0" y="0"/>
          <a:ext cx="0" cy="0"/>
          <a:chOff x="0" y="0"/>
          <a:chExt cx="0" cy="0"/>
        </a:xfrm>
      </p:grpSpPr>
      <p:sp>
        <p:nvSpPr>
          <p:cNvPr id="31" name="Google Shape;31;p5"/>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lstStyle>
            <a:lvl1pPr lvl="0" rtl="0" algn="l">
              <a:spcBef>
                <a:spcPts val="0"/>
              </a:spcBef>
              <a:spcAft>
                <a:spcPts val="0"/>
              </a:spcAft>
              <a:buClr>
                <a:schemeClr val="lt1"/>
              </a:buClr>
              <a:buSzPts val="2000"/>
              <a:buFont typeface="Arial"/>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 name="Google Shape;32;p5"/>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lstStyle>
            <a:lvl1pPr lvl="0" marR="0" rtl="0" algn="l">
              <a:spcBef>
                <a:spcPts val="640"/>
              </a:spcBef>
              <a:spcAft>
                <a:spcPts val="0"/>
              </a:spcAft>
              <a:buClr>
                <a:srgbClr val="592C82"/>
              </a:buClr>
              <a:buSzPts val="3200"/>
              <a:buFont typeface="Arial"/>
              <a:buNone/>
              <a:defRPr sz="3200">
                <a:solidFill>
                  <a:srgbClr val="592C82"/>
                </a:solidFill>
                <a:latin typeface="Arial"/>
                <a:ea typeface="Arial"/>
                <a:cs typeface="Arial"/>
                <a:sym typeface="Arial"/>
              </a:defRPr>
            </a:lvl1pPr>
            <a:lvl2pPr lvl="1" marR="0" rtl="0" algn="l">
              <a:spcBef>
                <a:spcPts val="560"/>
              </a:spcBef>
              <a:spcAft>
                <a:spcPts val="0"/>
              </a:spcAft>
              <a:buClr>
                <a:srgbClr val="7F7F7F"/>
              </a:buClr>
              <a:buSzPts val="2800"/>
              <a:buFont typeface="Arial"/>
              <a:buNone/>
              <a:defRPr b="0" i="0" sz="2800" u="none" cap="none" strike="noStrike">
                <a:solidFill>
                  <a:srgbClr val="7F7F7F"/>
                </a:solidFill>
                <a:latin typeface="Calibri"/>
                <a:ea typeface="Calibri"/>
                <a:cs typeface="Calibri"/>
                <a:sym typeface="Calibri"/>
              </a:defRPr>
            </a:lvl2pPr>
            <a:lvl3pPr lvl="2" marR="0" rtl="0" algn="l">
              <a:spcBef>
                <a:spcPts val="480"/>
              </a:spcBef>
              <a:spcAft>
                <a:spcPts val="0"/>
              </a:spcAft>
              <a:buClr>
                <a:srgbClr val="7F7F7F"/>
              </a:buClr>
              <a:buSzPts val="2400"/>
              <a:buFont typeface="Arial"/>
              <a:buNone/>
              <a:defRPr b="0" i="0" sz="2400" u="none" cap="none" strike="noStrike">
                <a:solidFill>
                  <a:srgbClr val="7F7F7F"/>
                </a:solidFill>
                <a:latin typeface="Calibri"/>
                <a:ea typeface="Calibri"/>
                <a:cs typeface="Calibri"/>
                <a:sym typeface="Calibri"/>
              </a:defRPr>
            </a:lvl3pPr>
            <a:lvl4pPr lvl="3" marR="0" rtl="0" algn="l">
              <a:spcBef>
                <a:spcPts val="400"/>
              </a:spcBef>
              <a:spcAft>
                <a:spcPts val="0"/>
              </a:spcAft>
              <a:buClr>
                <a:srgbClr val="7F7F7F"/>
              </a:buClr>
              <a:buSzPts val="2000"/>
              <a:buFont typeface="Arial"/>
              <a:buNone/>
              <a:defRPr b="0" i="0" sz="2000" u="none" cap="none" strike="noStrike">
                <a:solidFill>
                  <a:srgbClr val="7F7F7F"/>
                </a:solidFill>
                <a:latin typeface="Calibri"/>
                <a:ea typeface="Calibri"/>
                <a:cs typeface="Calibri"/>
                <a:sym typeface="Calibri"/>
              </a:defRPr>
            </a:lvl4pPr>
            <a:lvl5pPr lvl="4" marR="0" rtl="0" algn="l">
              <a:spcBef>
                <a:spcPts val="400"/>
              </a:spcBef>
              <a:spcAft>
                <a:spcPts val="0"/>
              </a:spcAft>
              <a:buClr>
                <a:srgbClr val="7F7F7F"/>
              </a:buClr>
              <a:buSzPts val="2000"/>
              <a:buFont typeface="Arial"/>
              <a:buNone/>
              <a:defRPr b="0" i="0" sz="2000" u="none" cap="none" strike="noStrike">
                <a:solidFill>
                  <a:srgbClr val="7F7F7F"/>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3" name="Google Shape;33;p5"/>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lstStyle>
            <a:lvl1pPr indent="-228600" lvl="0" marL="457200" rtl="0" algn="l">
              <a:spcBef>
                <a:spcPts val="280"/>
              </a:spcBef>
              <a:spcAft>
                <a:spcPts val="0"/>
              </a:spcAft>
              <a:buClr>
                <a:srgbClr val="592C82"/>
              </a:buClr>
              <a:buSzPts val="1400"/>
              <a:buNone/>
              <a:defRPr sz="1400"/>
            </a:lvl1pPr>
            <a:lvl2pPr indent="-228600" lvl="1" marL="914400" rtl="0" algn="l">
              <a:spcBef>
                <a:spcPts val="240"/>
              </a:spcBef>
              <a:spcAft>
                <a:spcPts val="0"/>
              </a:spcAft>
              <a:buClr>
                <a:srgbClr val="7F7F7F"/>
              </a:buClr>
              <a:buSzPts val="1200"/>
              <a:buNone/>
              <a:defRPr sz="1200"/>
            </a:lvl2pPr>
            <a:lvl3pPr indent="-228600" lvl="2" marL="1371600" rtl="0" algn="l">
              <a:spcBef>
                <a:spcPts val="200"/>
              </a:spcBef>
              <a:spcAft>
                <a:spcPts val="0"/>
              </a:spcAft>
              <a:buClr>
                <a:srgbClr val="7F7F7F"/>
              </a:buClr>
              <a:buSzPts val="1000"/>
              <a:buNone/>
              <a:defRPr sz="1000"/>
            </a:lvl3pPr>
            <a:lvl4pPr indent="-228600" lvl="3" marL="1828800" rtl="0" algn="l">
              <a:spcBef>
                <a:spcPts val="180"/>
              </a:spcBef>
              <a:spcAft>
                <a:spcPts val="0"/>
              </a:spcAft>
              <a:buClr>
                <a:srgbClr val="7F7F7F"/>
              </a:buClr>
              <a:buSzPts val="900"/>
              <a:buNone/>
              <a:defRPr sz="900"/>
            </a:lvl4pPr>
            <a:lvl5pPr indent="-228600" lvl="4" marL="2286000" rtl="0" algn="l">
              <a:spcBef>
                <a:spcPts val="180"/>
              </a:spcBef>
              <a:spcAft>
                <a:spcPts val="0"/>
              </a:spcAft>
              <a:buClr>
                <a:srgbClr val="7F7F7F"/>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34" name="Google Shape;34;p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sz="1200">
                <a:solidFill>
                  <a:srgbClr val="898989"/>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 name="Google Shape;35;p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 name="Google Shape;36;p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7" name="Shape 37"/>
        <p:cNvGrpSpPr/>
        <p:nvPr/>
      </p:nvGrpSpPr>
      <p:grpSpPr>
        <a:xfrm>
          <a:off x="0" y="0"/>
          <a:ext cx="0" cy="0"/>
          <a:chOff x="0" y="0"/>
          <a:chExt cx="0" cy="0"/>
        </a:xfrm>
      </p:grpSpPr>
      <p:sp>
        <p:nvSpPr>
          <p:cNvPr id="38" name="Google Shape;38;p6"/>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lstStyle>
            <a:lvl1pPr lvl="0" rtl="0" algn="l">
              <a:spcBef>
                <a:spcPts val="0"/>
              </a:spcBef>
              <a:spcAft>
                <a:spcPts val="0"/>
              </a:spcAft>
              <a:buClr>
                <a:schemeClr val="lt1"/>
              </a:buClr>
              <a:buSzPts val="2000"/>
              <a:buFont typeface="Arial"/>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 name="Google Shape;39;p6"/>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lstStyle>
            <a:lvl1pPr indent="-431800" lvl="0" marL="457200" rtl="0" algn="l">
              <a:spcBef>
                <a:spcPts val="640"/>
              </a:spcBef>
              <a:spcAft>
                <a:spcPts val="0"/>
              </a:spcAft>
              <a:buClr>
                <a:srgbClr val="592C82"/>
              </a:buClr>
              <a:buSzPts val="3200"/>
              <a:buChar char="•"/>
              <a:defRPr sz="3200"/>
            </a:lvl1pPr>
            <a:lvl2pPr indent="-406400" lvl="1" marL="914400" rtl="0" algn="l">
              <a:spcBef>
                <a:spcPts val="560"/>
              </a:spcBef>
              <a:spcAft>
                <a:spcPts val="0"/>
              </a:spcAft>
              <a:buClr>
                <a:srgbClr val="7F7F7F"/>
              </a:buClr>
              <a:buSzPts val="2800"/>
              <a:buChar char="–"/>
              <a:defRPr sz="2800"/>
            </a:lvl2pPr>
            <a:lvl3pPr indent="-381000" lvl="2" marL="1371600" rtl="0" algn="l">
              <a:spcBef>
                <a:spcPts val="480"/>
              </a:spcBef>
              <a:spcAft>
                <a:spcPts val="0"/>
              </a:spcAft>
              <a:buClr>
                <a:srgbClr val="7F7F7F"/>
              </a:buClr>
              <a:buSzPts val="2400"/>
              <a:buChar char="•"/>
              <a:defRPr sz="2400"/>
            </a:lvl3pPr>
            <a:lvl4pPr indent="-355600" lvl="3" marL="1828800" rtl="0" algn="l">
              <a:spcBef>
                <a:spcPts val="400"/>
              </a:spcBef>
              <a:spcAft>
                <a:spcPts val="0"/>
              </a:spcAft>
              <a:buClr>
                <a:srgbClr val="7F7F7F"/>
              </a:buClr>
              <a:buSzPts val="2000"/>
              <a:buChar char="–"/>
              <a:defRPr sz="2000"/>
            </a:lvl4pPr>
            <a:lvl5pPr indent="-355600" lvl="4" marL="2286000" rtl="0" algn="l">
              <a:spcBef>
                <a:spcPts val="400"/>
              </a:spcBef>
              <a:spcAft>
                <a:spcPts val="0"/>
              </a:spcAft>
              <a:buClr>
                <a:srgbClr val="7F7F7F"/>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40" name="Google Shape;40;p6"/>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lstStyle>
            <a:lvl1pPr indent="-228600" lvl="0" marL="457200" rtl="0" algn="l">
              <a:spcBef>
                <a:spcPts val="280"/>
              </a:spcBef>
              <a:spcAft>
                <a:spcPts val="0"/>
              </a:spcAft>
              <a:buClr>
                <a:srgbClr val="592C82"/>
              </a:buClr>
              <a:buSzPts val="1400"/>
              <a:buNone/>
              <a:defRPr sz="1400"/>
            </a:lvl1pPr>
            <a:lvl2pPr indent="-228600" lvl="1" marL="914400" rtl="0" algn="l">
              <a:spcBef>
                <a:spcPts val="240"/>
              </a:spcBef>
              <a:spcAft>
                <a:spcPts val="0"/>
              </a:spcAft>
              <a:buClr>
                <a:srgbClr val="7F7F7F"/>
              </a:buClr>
              <a:buSzPts val="1200"/>
              <a:buNone/>
              <a:defRPr sz="1200"/>
            </a:lvl2pPr>
            <a:lvl3pPr indent="-228600" lvl="2" marL="1371600" rtl="0" algn="l">
              <a:spcBef>
                <a:spcPts val="200"/>
              </a:spcBef>
              <a:spcAft>
                <a:spcPts val="0"/>
              </a:spcAft>
              <a:buClr>
                <a:srgbClr val="7F7F7F"/>
              </a:buClr>
              <a:buSzPts val="1000"/>
              <a:buNone/>
              <a:defRPr sz="1000"/>
            </a:lvl3pPr>
            <a:lvl4pPr indent="-228600" lvl="3" marL="1828800" rtl="0" algn="l">
              <a:spcBef>
                <a:spcPts val="180"/>
              </a:spcBef>
              <a:spcAft>
                <a:spcPts val="0"/>
              </a:spcAft>
              <a:buClr>
                <a:srgbClr val="7F7F7F"/>
              </a:buClr>
              <a:buSzPts val="900"/>
              <a:buNone/>
              <a:defRPr sz="900"/>
            </a:lvl4pPr>
            <a:lvl5pPr indent="-228600" lvl="4" marL="2286000" rtl="0" algn="l">
              <a:spcBef>
                <a:spcPts val="180"/>
              </a:spcBef>
              <a:spcAft>
                <a:spcPts val="0"/>
              </a:spcAft>
              <a:buClr>
                <a:srgbClr val="7F7F7F"/>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41" name="Google Shape;41;p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sz="1200">
                <a:solidFill>
                  <a:srgbClr val="898989"/>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 name="Google Shape;42;p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 name="Google Shape;43;p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4" name="Shape 44"/>
        <p:cNvGrpSpPr/>
        <p:nvPr/>
      </p:nvGrpSpPr>
      <p:grpSpPr>
        <a:xfrm>
          <a:off x="0" y="0"/>
          <a:ext cx="0" cy="0"/>
          <a:chOff x="0" y="0"/>
          <a:chExt cx="0" cy="0"/>
        </a:xfrm>
      </p:grpSpPr>
      <p:sp>
        <p:nvSpPr>
          <p:cNvPr id="45" name="Google Shape;45;p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sz="1200">
                <a:solidFill>
                  <a:srgbClr val="898989"/>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 name="Google Shape;46;p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 name="Google Shape;47;p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8" name="Shape 48"/>
        <p:cNvGrpSpPr/>
        <p:nvPr/>
      </p:nvGrpSpPr>
      <p:grpSpPr>
        <a:xfrm>
          <a:off x="0" y="0"/>
          <a:ext cx="0" cy="0"/>
          <a:chOff x="0" y="0"/>
          <a:chExt cx="0" cy="0"/>
        </a:xfrm>
      </p:grpSpPr>
      <p:sp>
        <p:nvSpPr>
          <p:cNvPr id="49" name="Google Shape;49;p8"/>
          <p:cNvSpPr txBox="1"/>
          <p:nvPr>
            <p:ph type="title"/>
          </p:nvPr>
        </p:nvSpPr>
        <p:spPr>
          <a:xfrm>
            <a:off x="2286000" y="205978"/>
            <a:ext cx="6400800" cy="857400"/>
          </a:xfrm>
          <a:prstGeom prst="rect">
            <a:avLst/>
          </a:prstGeom>
          <a:noFill/>
          <a:ln>
            <a:noFill/>
          </a:ln>
        </p:spPr>
        <p:txBody>
          <a:bodyPr anchorCtr="0" anchor="ctr" bIns="45700" lIns="91425" spcFirstLastPara="1" rIns="91425" wrap="square" tIns="45700"/>
          <a:lstStyle>
            <a:lvl1pPr lvl="0" rtl="0" algn="r">
              <a:spcBef>
                <a:spcPts val="0"/>
              </a:spcBef>
              <a:spcAft>
                <a:spcPts val="0"/>
              </a:spcAft>
              <a:buClr>
                <a:schemeClr val="lt1"/>
              </a:buClr>
              <a:buSzPts val="32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 name="Google Shape;50;p8"/>
          <p:cNvSpPr txBox="1"/>
          <p:nvPr>
            <p:ph idx="1" type="body"/>
          </p:nvPr>
        </p:nvSpPr>
        <p:spPr>
          <a:xfrm>
            <a:off x="457200" y="1357313"/>
            <a:ext cx="4040100" cy="479700"/>
          </a:xfrm>
          <a:prstGeom prst="rect">
            <a:avLst/>
          </a:prstGeom>
          <a:noFill/>
          <a:ln>
            <a:noFill/>
          </a:ln>
        </p:spPr>
        <p:txBody>
          <a:bodyPr anchorCtr="0" anchor="b" bIns="45700" lIns="91425" spcFirstLastPara="1" rIns="91425" wrap="square" tIns="45700"/>
          <a:lstStyle>
            <a:lvl1pPr indent="-228600" lvl="0" marL="457200" rtl="0" algn="l">
              <a:spcBef>
                <a:spcPts val="480"/>
              </a:spcBef>
              <a:spcAft>
                <a:spcPts val="0"/>
              </a:spcAft>
              <a:buClr>
                <a:srgbClr val="592C82"/>
              </a:buClr>
              <a:buSzPts val="2400"/>
              <a:buNone/>
              <a:defRPr b="1" sz="2400"/>
            </a:lvl1pPr>
            <a:lvl2pPr indent="-228600" lvl="1" marL="914400" rtl="0" algn="l">
              <a:spcBef>
                <a:spcPts val="400"/>
              </a:spcBef>
              <a:spcAft>
                <a:spcPts val="0"/>
              </a:spcAft>
              <a:buClr>
                <a:srgbClr val="7F7F7F"/>
              </a:buClr>
              <a:buSzPts val="2000"/>
              <a:buNone/>
              <a:defRPr b="1" sz="2000"/>
            </a:lvl2pPr>
            <a:lvl3pPr indent="-228600" lvl="2" marL="1371600" rtl="0" algn="l">
              <a:spcBef>
                <a:spcPts val="360"/>
              </a:spcBef>
              <a:spcAft>
                <a:spcPts val="0"/>
              </a:spcAft>
              <a:buClr>
                <a:srgbClr val="7F7F7F"/>
              </a:buClr>
              <a:buSzPts val="1800"/>
              <a:buNone/>
              <a:defRPr b="1" sz="1800"/>
            </a:lvl3pPr>
            <a:lvl4pPr indent="-228600" lvl="3" marL="1828800" rtl="0" algn="l">
              <a:spcBef>
                <a:spcPts val="320"/>
              </a:spcBef>
              <a:spcAft>
                <a:spcPts val="0"/>
              </a:spcAft>
              <a:buClr>
                <a:srgbClr val="7F7F7F"/>
              </a:buClr>
              <a:buSzPts val="1600"/>
              <a:buNone/>
              <a:defRPr b="1" sz="1600"/>
            </a:lvl4pPr>
            <a:lvl5pPr indent="-228600" lvl="4" marL="2286000" rtl="0" algn="l">
              <a:spcBef>
                <a:spcPts val="320"/>
              </a:spcBef>
              <a:spcAft>
                <a:spcPts val="0"/>
              </a:spcAft>
              <a:buClr>
                <a:srgbClr val="7F7F7F"/>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51" name="Google Shape;51;p8"/>
          <p:cNvSpPr txBox="1"/>
          <p:nvPr>
            <p:ph idx="2" type="body"/>
          </p:nvPr>
        </p:nvSpPr>
        <p:spPr>
          <a:xfrm>
            <a:off x="457200" y="1837134"/>
            <a:ext cx="4040100" cy="2963400"/>
          </a:xfrm>
          <a:prstGeom prst="rect">
            <a:avLst/>
          </a:prstGeom>
          <a:noFill/>
          <a:ln>
            <a:noFill/>
          </a:ln>
        </p:spPr>
        <p:txBody>
          <a:bodyPr anchorCtr="0" anchor="t" bIns="45700" lIns="91425" spcFirstLastPara="1" rIns="91425" wrap="square" tIns="45700"/>
          <a:lstStyle>
            <a:lvl1pPr indent="-381000" lvl="0" marL="457200" rtl="0" algn="l">
              <a:spcBef>
                <a:spcPts val="480"/>
              </a:spcBef>
              <a:spcAft>
                <a:spcPts val="0"/>
              </a:spcAft>
              <a:buClr>
                <a:srgbClr val="592C82"/>
              </a:buClr>
              <a:buSzPts val="2400"/>
              <a:buChar char="•"/>
              <a:defRPr sz="2400"/>
            </a:lvl1pPr>
            <a:lvl2pPr indent="-355600" lvl="1" marL="914400" rtl="0" algn="l">
              <a:spcBef>
                <a:spcPts val="400"/>
              </a:spcBef>
              <a:spcAft>
                <a:spcPts val="0"/>
              </a:spcAft>
              <a:buClr>
                <a:srgbClr val="7F7F7F"/>
              </a:buClr>
              <a:buSzPts val="2000"/>
              <a:buChar char="–"/>
              <a:defRPr sz="2000"/>
            </a:lvl2pPr>
            <a:lvl3pPr indent="-342900" lvl="2" marL="1371600" rtl="0" algn="l">
              <a:spcBef>
                <a:spcPts val="360"/>
              </a:spcBef>
              <a:spcAft>
                <a:spcPts val="0"/>
              </a:spcAft>
              <a:buClr>
                <a:srgbClr val="7F7F7F"/>
              </a:buClr>
              <a:buSzPts val="1800"/>
              <a:buChar char="•"/>
              <a:defRPr sz="1800"/>
            </a:lvl3pPr>
            <a:lvl4pPr indent="-330200" lvl="3" marL="1828800" rtl="0" algn="l">
              <a:spcBef>
                <a:spcPts val="320"/>
              </a:spcBef>
              <a:spcAft>
                <a:spcPts val="0"/>
              </a:spcAft>
              <a:buClr>
                <a:srgbClr val="7F7F7F"/>
              </a:buClr>
              <a:buSzPts val="1600"/>
              <a:buChar char="–"/>
              <a:defRPr sz="1600"/>
            </a:lvl4pPr>
            <a:lvl5pPr indent="-330200" lvl="4" marL="2286000" rtl="0" algn="l">
              <a:spcBef>
                <a:spcPts val="320"/>
              </a:spcBef>
              <a:spcAft>
                <a:spcPts val="0"/>
              </a:spcAft>
              <a:buClr>
                <a:srgbClr val="7F7F7F"/>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52" name="Google Shape;52;p8"/>
          <p:cNvSpPr txBox="1"/>
          <p:nvPr>
            <p:ph idx="3" type="body"/>
          </p:nvPr>
        </p:nvSpPr>
        <p:spPr>
          <a:xfrm>
            <a:off x="4645025" y="1357313"/>
            <a:ext cx="4041900" cy="479700"/>
          </a:xfrm>
          <a:prstGeom prst="rect">
            <a:avLst/>
          </a:prstGeom>
          <a:noFill/>
          <a:ln>
            <a:noFill/>
          </a:ln>
        </p:spPr>
        <p:txBody>
          <a:bodyPr anchorCtr="0" anchor="b" bIns="45700" lIns="91425" spcFirstLastPara="1" rIns="91425" wrap="square" tIns="45700"/>
          <a:lstStyle>
            <a:lvl1pPr indent="-228600" lvl="0" marL="457200" rtl="0" algn="l">
              <a:spcBef>
                <a:spcPts val="480"/>
              </a:spcBef>
              <a:spcAft>
                <a:spcPts val="0"/>
              </a:spcAft>
              <a:buClr>
                <a:srgbClr val="592C82"/>
              </a:buClr>
              <a:buSzPts val="2400"/>
              <a:buNone/>
              <a:defRPr b="1" sz="2400"/>
            </a:lvl1pPr>
            <a:lvl2pPr indent="-228600" lvl="1" marL="914400" rtl="0" algn="l">
              <a:spcBef>
                <a:spcPts val="400"/>
              </a:spcBef>
              <a:spcAft>
                <a:spcPts val="0"/>
              </a:spcAft>
              <a:buClr>
                <a:srgbClr val="7F7F7F"/>
              </a:buClr>
              <a:buSzPts val="2000"/>
              <a:buNone/>
              <a:defRPr b="1" sz="2000"/>
            </a:lvl2pPr>
            <a:lvl3pPr indent="-228600" lvl="2" marL="1371600" rtl="0" algn="l">
              <a:spcBef>
                <a:spcPts val="360"/>
              </a:spcBef>
              <a:spcAft>
                <a:spcPts val="0"/>
              </a:spcAft>
              <a:buClr>
                <a:srgbClr val="7F7F7F"/>
              </a:buClr>
              <a:buSzPts val="1800"/>
              <a:buNone/>
              <a:defRPr b="1" sz="1800"/>
            </a:lvl3pPr>
            <a:lvl4pPr indent="-228600" lvl="3" marL="1828800" rtl="0" algn="l">
              <a:spcBef>
                <a:spcPts val="320"/>
              </a:spcBef>
              <a:spcAft>
                <a:spcPts val="0"/>
              </a:spcAft>
              <a:buClr>
                <a:srgbClr val="7F7F7F"/>
              </a:buClr>
              <a:buSzPts val="1600"/>
              <a:buNone/>
              <a:defRPr b="1" sz="1600"/>
            </a:lvl4pPr>
            <a:lvl5pPr indent="-228600" lvl="4" marL="2286000" rtl="0" algn="l">
              <a:spcBef>
                <a:spcPts val="320"/>
              </a:spcBef>
              <a:spcAft>
                <a:spcPts val="0"/>
              </a:spcAft>
              <a:buClr>
                <a:srgbClr val="7F7F7F"/>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53" name="Google Shape;53;p8"/>
          <p:cNvSpPr txBox="1"/>
          <p:nvPr>
            <p:ph idx="4" type="body"/>
          </p:nvPr>
        </p:nvSpPr>
        <p:spPr>
          <a:xfrm>
            <a:off x="4645025" y="1837134"/>
            <a:ext cx="4041900" cy="2963400"/>
          </a:xfrm>
          <a:prstGeom prst="rect">
            <a:avLst/>
          </a:prstGeom>
          <a:noFill/>
          <a:ln>
            <a:noFill/>
          </a:ln>
        </p:spPr>
        <p:txBody>
          <a:bodyPr anchorCtr="0" anchor="t" bIns="45700" lIns="91425" spcFirstLastPara="1" rIns="91425" wrap="square" tIns="45700"/>
          <a:lstStyle>
            <a:lvl1pPr indent="-381000" lvl="0" marL="457200" rtl="0" algn="l">
              <a:spcBef>
                <a:spcPts val="480"/>
              </a:spcBef>
              <a:spcAft>
                <a:spcPts val="0"/>
              </a:spcAft>
              <a:buClr>
                <a:srgbClr val="592C82"/>
              </a:buClr>
              <a:buSzPts val="2400"/>
              <a:buChar char="•"/>
              <a:defRPr sz="2400"/>
            </a:lvl1pPr>
            <a:lvl2pPr indent="-355600" lvl="1" marL="914400" rtl="0" algn="l">
              <a:spcBef>
                <a:spcPts val="400"/>
              </a:spcBef>
              <a:spcAft>
                <a:spcPts val="0"/>
              </a:spcAft>
              <a:buClr>
                <a:srgbClr val="7F7F7F"/>
              </a:buClr>
              <a:buSzPts val="2000"/>
              <a:buChar char="–"/>
              <a:defRPr sz="2000"/>
            </a:lvl2pPr>
            <a:lvl3pPr indent="-342900" lvl="2" marL="1371600" rtl="0" algn="l">
              <a:spcBef>
                <a:spcPts val="360"/>
              </a:spcBef>
              <a:spcAft>
                <a:spcPts val="0"/>
              </a:spcAft>
              <a:buClr>
                <a:srgbClr val="7F7F7F"/>
              </a:buClr>
              <a:buSzPts val="1800"/>
              <a:buChar char="•"/>
              <a:defRPr sz="1800"/>
            </a:lvl3pPr>
            <a:lvl4pPr indent="-330200" lvl="3" marL="1828800" rtl="0" algn="l">
              <a:spcBef>
                <a:spcPts val="320"/>
              </a:spcBef>
              <a:spcAft>
                <a:spcPts val="0"/>
              </a:spcAft>
              <a:buClr>
                <a:srgbClr val="7F7F7F"/>
              </a:buClr>
              <a:buSzPts val="1600"/>
              <a:buChar char="–"/>
              <a:defRPr sz="1600"/>
            </a:lvl4pPr>
            <a:lvl5pPr indent="-330200" lvl="4" marL="2286000" rtl="0" algn="l">
              <a:spcBef>
                <a:spcPts val="320"/>
              </a:spcBef>
              <a:spcAft>
                <a:spcPts val="0"/>
              </a:spcAft>
              <a:buClr>
                <a:srgbClr val="7F7F7F"/>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54" name="Google Shape;54;p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sz="1200">
                <a:solidFill>
                  <a:srgbClr val="898989"/>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5" name="Google Shape;55;p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 name="Google Shape;56;p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7" name="Shape 57"/>
        <p:cNvGrpSpPr/>
        <p:nvPr/>
      </p:nvGrpSpPr>
      <p:grpSpPr>
        <a:xfrm>
          <a:off x="0" y="0"/>
          <a:ext cx="0" cy="0"/>
          <a:chOff x="0" y="0"/>
          <a:chExt cx="0" cy="0"/>
        </a:xfrm>
      </p:grpSpPr>
      <p:sp>
        <p:nvSpPr>
          <p:cNvPr id="58" name="Google Shape;58;p9"/>
          <p:cNvSpPr txBox="1"/>
          <p:nvPr>
            <p:ph type="title"/>
          </p:nvPr>
        </p:nvSpPr>
        <p:spPr>
          <a:xfrm>
            <a:off x="2286000" y="205978"/>
            <a:ext cx="6400800" cy="857400"/>
          </a:xfrm>
          <a:prstGeom prst="rect">
            <a:avLst/>
          </a:prstGeom>
          <a:noFill/>
          <a:ln>
            <a:noFill/>
          </a:ln>
        </p:spPr>
        <p:txBody>
          <a:bodyPr anchorCtr="0" anchor="ctr" bIns="45700" lIns="91425" spcFirstLastPara="1" rIns="91425" wrap="square" tIns="45700"/>
          <a:lstStyle>
            <a:lvl1pPr lvl="0" rtl="0" algn="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 name="Google Shape;59;p9"/>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lstStyle>
            <a:lvl1pPr indent="-406400" lvl="0" marL="457200" rtl="0" algn="l">
              <a:spcBef>
                <a:spcPts val="560"/>
              </a:spcBef>
              <a:spcAft>
                <a:spcPts val="0"/>
              </a:spcAft>
              <a:buClr>
                <a:srgbClr val="592C82"/>
              </a:buClr>
              <a:buSzPts val="2800"/>
              <a:buChar char="•"/>
              <a:defRPr sz="2800"/>
            </a:lvl1pPr>
            <a:lvl2pPr indent="-381000" lvl="1" marL="914400" rtl="0" algn="l">
              <a:spcBef>
                <a:spcPts val="480"/>
              </a:spcBef>
              <a:spcAft>
                <a:spcPts val="0"/>
              </a:spcAft>
              <a:buClr>
                <a:srgbClr val="7F7F7F"/>
              </a:buClr>
              <a:buSzPts val="2400"/>
              <a:buChar char="–"/>
              <a:defRPr sz="2400"/>
            </a:lvl2pPr>
            <a:lvl3pPr indent="-355600" lvl="2" marL="1371600" rtl="0" algn="l">
              <a:spcBef>
                <a:spcPts val="400"/>
              </a:spcBef>
              <a:spcAft>
                <a:spcPts val="0"/>
              </a:spcAft>
              <a:buClr>
                <a:srgbClr val="7F7F7F"/>
              </a:buClr>
              <a:buSzPts val="2000"/>
              <a:buChar char="•"/>
              <a:defRPr sz="2000"/>
            </a:lvl3pPr>
            <a:lvl4pPr indent="-342900" lvl="3" marL="1828800" rtl="0" algn="l">
              <a:spcBef>
                <a:spcPts val="360"/>
              </a:spcBef>
              <a:spcAft>
                <a:spcPts val="0"/>
              </a:spcAft>
              <a:buClr>
                <a:srgbClr val="7F7F7F"/>
              </a:buClr>
              <a:buSzPts val="1800"/>
              <a:buChar char="–"/>
              <a:defRPr sz="1800"/>
            </a:lvl4pPr>
            <a:lvl5pPr indent="-342900" lvl="4" marL="2286000" rtl="0" algn="l">
              <a:spcBef>
                <a:spcPts val="360"/>
              </a:spcBef>
              <a:spcAft>
                <a:spcPts val="0"/>
              </a:spcAft>
              <a:buClr>
                <a:srgbClr val="7F7F7F"/>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60" name="Google Shape;60;p9"/>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lstStyle>
            <a:lvl1pPr indent="-406400" lvl="0" marL="457200" rtl="0" algn="l">
              <a:spcBef>
                <a:spcPts val="560"/>
              </a:spcBef>
              <a:spcAft>
                <a:spcPts val="0"/>
              </a:spcAft>
              <a:buClr>
                <a:srgbClr val="592C82"/>
              </a:buClr>
              <a:buSzPts val="2800"/>
              <a:buChar char="•"/>
              <a:defRPr sz="2800"/>
            </a:lvl1pPr>
            <a:lvl2pPr indent="-381000" lvl="1" marL="914400" rtl="0" algn="l">
              <a:spcBef>
                <a:spcPts val="480"/>
              </a:spcBef>
              <a:spcAft>
                <a:spcPts val="0"/>
              </a:spcAft>
              <a:buClr>
                <a:srgbClr val="7F7F7F"/>
              </a:buClr>
              <a:buSzPts val="2400"/>
              <a:buChar char="–"/>
              <a:defRPr sz="2400"/>
            </a:lvl2pPr>
            <a:lvl3pPr indent="-355600" lvl="2" marL="1371600" rtl="0" algn="l">
              <a:spcBef>
                <a:spcPts val="400"/>
              </a:spcBef>
              <a:spcAft>
                <a:spcPts val="0"/>
              </a:spcAft>
              <a:buClr>
                <a:srgbClr val="7F7F7F"/>
              </a:buClr>
              <a:buSzPts val="2000"/>
              <a:buChar char="•"/>
              <a:defRPr sz="2000"/>
            </a:lvl3pPr>
            <a:lvl4pPr indent="-342900" lvl="3" marL="1828800" rtl="0" algn="l">
              <a:spcBef>
                <a:spcPts val="360"/>
              </a:spcBef>
              <a:spcAft>
                <a:spcPts val="0"/>
              </a:spcAft>
              <a:buClr>
                <a:srgbClr val="7F7F7F"/>
              </a:buClr>
              <a:buSzPts val="1800"/>
              <a:buChar char="–"/>
              <a:defRPr sz="1800"/>
            </a:lvl4pPr>
            <a:lvl5pPr indent="-342900" lvl="4" marL="2286000" rtl="0" algn="l">
              <a:spcBef>
                <a:spcPts val="360"/>
              </a:spcBef>
              <a:spcAft>
                <a:spcPts val="0"/>
              </a:spcAft>
              <a:buClr>
                <a:srgbClr val="7F7F7F"/>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61" name="Google Shape;61;p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sz="1200">
                <a:solidFill>
                  <a:srgbClr val="898989"/>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 name="Google Shape;62;p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3" name="Google Shape;63;p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4" name="Shape 64"/>
        <p:cNvGrpSpPr/>
        <p:nvPr/>
      </p:nvGrpSpPr>
      <p:grpSpPr>
        <a:xfrm>
          <a:off x="0" y="0"/>
          <a:ext cx="0" cy="0"/>
          <a:chOff x="0" y="0"/>
          <a:chExt cx="0" cy="0"/>
        </a:xfrm>
      </p:grpSpPr>
      <p:sp>
        <p:nvSpPr>
          <p:cNvPr id="65" name="Google Shape;65;p10"/>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lstStyle>
            <a:lvl1pPr lvl="0" rtl="0" algn="l">
              <a:spcBef>
                <a:spcPts val="0"/>
              </a:spcBef>
              <a:spcAft>
                <a:spcPts val="0"/>
              </a:spcAft>
              <a:buClr>
                <a:schemeClr val="lt1"/>
              </a:buClr>
              <a:buSzPts val="4000"/>
              <a:buFont typeface="Arial"/>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6" name="Google Shape;66;p10"/>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67" name="Google Shape;67;p1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sz="1200">
                <a:solidFill>
                  <a:srgbClr val="898989"/>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8" name="Google Shape;68;p1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9" name="Google Shape;69;p1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lstStyle>
            <a:lvl1pPr indent="-431800" lvl="0" marL="457200" marR="0" rtl="0" algn="l">
              <a:spcBef>
                <a:spcPts val="640"/>
              </a:spcBef>
              <a:spcAft>
                <a:spcPts val="0"/>
              </a:spcAft>
              <a:buClr>
                <a:srgbClr val="592C82"/>
              </a:buClr>
              <a:buSzPts val="3200"/>
              <a:buFont typeface="Arial"/>
              <a:buChar char="•"/>
              <a:defRPr b="0" i="0" sz="3200" u="none" cap="none" strike="noStrike">
                <a:solidFill>
                  <a:srgbClr val="592C82"/>
                </a:solidFill>
                <a:latin typeface="Arial"/>
                <a:ea typeface="Arial"/>
                <a:cs typeface="Arial"/>
                <a:sym typeface="Arial"/>
              </a:defRPr>
            </a:lvl1pPr>
            <a:lvl2pPr indent="-406400" lvl="1" marL="914400" marR="0" rtl="0" algn="l">
              <a:spcBef>
                <a:spcPts val="560"/>
              </a:spcBef>
              <a:spcAft>
                <a:spcPts val="0"/>
              </a:spcAft>
              <a:buClr>
                <a:srgbClr val="7F7F7F"/>
              </a:buClr>
              <a:buSzPts val="2800"/>
              <a:buFont typeface="Arial"/>
              <a:buChar char="–"/>
              <a:defRPr b="0" i="0" sz="2800" u="none" cap="none" strike="noStrike">
                <a:solidFill>
                  <a:srgbClr val="7F7F7F"/>
                </a:solidFill>
                <a:latin typeface="Calibri"/>
                <a:ea typeface="Calibri"/>
                <a:cs typeface="Calibri"/>
                <a:sym typeface="Calibri"/>
              </a:defRPr>
            </a:lvl2pPr>
            <a:lvl3pPr indent="-381000" lvl="2" marL="1371600" marR="0" rtl="0" algn="l">
              <a:spcBef>
                <a:spcPts val="480"/>
              </a:spcBef>
              <a:spcAft>
                <a:spcPts val="0"/>
              </a:spcAft>
              <a:buClr>
                <a:srgbClr val="7F7F7F"/>
              </a:buClr>
              <a:buSzPts val="2400"/>
              <a:buFont typeface="Arial"/>
              <a:buChar char="•"/>
              <a:defRPr b="0" i="0" sz="2400" u="none" cap="none" strike="noStrike">
                <a:solidFill>
                  <a:srgbClr val="7F7F7F"/>
                </a:solidFill>
                <a:latin typeface="Calibri"/>
                <a:ea typeface="Calibri"/>
                <a:cs typeface="Calibri"/>
                <a:sym typeface="Calibri"/>
              </a:defRPr>
            </a:lvl3pPr>
            <a:lvl4pPr indent="-355600" lvl="3" marL="1828800" marR="0" rtl="0" algn="l">
              <a:spcBef>
                <a:spcPts val="400"/>
              </a:spcBef>
              <a:spcAft>
                <a:spcPts val="0"/>
              </a:spcAft>
              <a:buClr>
                <a:srgbClr val="7F7F7F"/>
              </a:buClr>
              <a:buSzPts val="2000"/>
              <a:buFont typeface="Arial"/>
              <a:buChar char="–"/>
              <a:defRPr b="0" i="0" sz="2000" u="none" cap="none" strike="noStrike">
                <a:solidFill>
                  <a:srgbClr val="7F7F7F"/>
                </a:solidFill>
                <a:latin typeface="Calibri"/>
                <a:ea typeface="Calibri"/>
                <a:cs typeface="Calibri"/>
                <a:sym typeface="Calibri"/>
              </a:defRPr>
            </a:lvl4pPr>
            <a:lvl5pPr indent="-355600" lvl="4" marL="2286000" marR="0" rtl="0" algn="l">
              <a:spcBef>
                <a:spcPts val="400"/>
              </a:spcBef>
              <a:spcAft>
                <a:spcPts val="0"/>
              </a:spcAft>
              <a:buClr>
                <a:srgbClr val="7F7F7F"/>
              </a:buClr>
              <a:buSzPts val="2000"/>
              <a:buFont typeface="Arial"/>
              <a:buChar char="»"/>
              <a:defRPr b="0" i="0" sz="2000" u="none" cap="none" strike="noStrike">
                <a:solidFill>
                  <a:srgbClr val="7F7F7F"/>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 name="Google Shape;7;p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
        <p:nvSpPr>
          <p:cNvPr id="10" name="Google Shape;10;p1"/>
          <p:cNvSpPr txBox="1"/>
          <p:nvPr/>
        </p:nvSpPr>
        <p:spPr>
          <a:xfrm>
            <a:off x="-228600" y="228600"/>
            <a:ext cx="9601200" cy="914400"/>
          </a:xfrm>
          <a:prstGeom prst="rect">
            <a:avLst/>
          </a:prstGeom>
          <a:solidFill>
            <a:srgbClr val="46097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sp>
        <p:nvSpPr>
          <p:cNvPr id="11" name="Google Shape;11;p1"/>
          <p:cNvSpPr txBox="1"/>
          <p:nvPr>
            <p:ph type="title"/>
          </p:nvPr>
        </p:nvSpPr>
        <p:spPr>
          <a:xfrm>
            <a:off x="2286000" y="205978"/>
            <a:ext cx="6400800" cy="857400"/>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12" name="Google Shape;12;p1"/>
          <p:cNvPicPr preferRelativeResize="0"/>
          <p:nvPr/>
        </p:nvPicPr>
        <p:blipFill rotWithShape="1">
          <a:blip r:embed="rId1">
            <a:alphaModFix/>
          </a:blip>
          <a:srcRect b="0" l="0" r="0" t="0"/>
          <a:stretch/>
        </p:blipFill>
        <p:spPr>
          <a:xfrm>
            <a:off x="533400" y="514350"/>
            <a:ext cx="857250" cy="41314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8.png"/><Relationship Id="rId5" Type="http://schemas.openxmlformats.org/officeDocument/2006/relationships/image" Target="../media/image30.png"/><Relationship Id="rId6" Type="http://schemas.openxmlformats.org/officeDocument/2006/relationships/image" Target="../media/image16.jpg"/><Relationship Id="rId7" Type="http://schemas.openxmlformats.org/officeDocument/2006/relationships/image" Target="../media/image32.png"/><Relationship Id="rId8" Type="http://schemas.openxmlformats.org/officeDocument/2006/relationships/image" Target="../media/image2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drive.google.com/file/d/1GI3jJJOJ6TzGMe6AqWMujti02lvRXWLZ/view" TargetMode="External"/><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drive.google.com/file/d/1K_OSvPKLQpnDlFGnPy7C9jkO8b3WZVLX/view" TargetMode="External"/><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drive.google.com/file/d/14a8EHpIXbPswpBwD4BviOMzLQ9zgXBT1/view" TargetMode="External"/><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4.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pic>
        <p:nvPicPr>
          <p:cNvPr id="82" name="Google Shape;82;p12"/>
          <p:cNvPicPr preferRelativeResize="0"/>
          <p:nvPr/>
        </p:nvPicPr>
        <p:blipFill rotWithShape="1">
          <a:blip r:embed="rId3">
            <a:alphaModFix/>
          </a:blip>
          <a:srcRect b="33275" l="0" r="0" t="5272"/>
          <a:stretch/>
        </p:blipFill>
        <p:spPr>
          <a:xfrm>
            <a:off x="221375" y="1315675"/>
            <a:ext cx="8701227" cy="3637850"/>
          </a:xfrm>
          <a:prstGeom prst="rect">
            <a:avLst/>
          </a:prstGeom>
          <a:noFill/>
          <a:ln>
            <a:noFill/>
          </a:ln>
        </p:spPr>
      </p:pic>
      <p:sp>
        <p:nvSpPr>
          <p:cNvPr id="83" name="Google Shape;83;p12"/>
          <p:cNvSpPr txBox="1"/>
          <p:nvPr>
            <p:ph type="ctrTitle"/>
          </p:nvPr>
        </p:nvSpPr>
        <p:spPr>
          <a:xfrm>
            <a:off x="1640400" y="237225"/>
            <a:ext cx="6910200" cy="927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Sheepdog Defense Group (SDG)</a:t>
            </a:r>
            <a:endParaRPr/>
          </a:p>
        </p:txBody>
      </p:sp>
      <p:sp>
        <p:nvSpPr>
          <p:cNvPr id="84" name="Google Shape;84;p12"/>
          <p:cNvSpPr txBox="1"/>
          <p:nvPr/>
        </p:nvSpPr>
        <p:spPr>
          <a:xfrm>
            <a:off x="3346913" y="3808623"/>
            <a:ext cx="2486400" cy="68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Senior Design Project</a:t>
            </a:r>
            <a:endParaRPr/>
          </a:p>
          <a:p>
            <a:pPr indent="0" lvl="0" marL="0" rtl="0" algn="ctr">
              <a:spcBef>
                <a:spcPts val="0"/>
              </a:spcBef>
              <a:spcAft>
                <a:spcPts val="0"/>
              </a:spcAft>
              <a:buNone/>
            </a:pPr>
            <a:r>
              <a:rPr lang="en"/>
              <a:t>2018 - 2019</a:t>
            </a:r>
            <a:endParaRPr/>
          </a:p>
          <a:p>
            <a:pPr indent="0" lvl="0" marL="0" rtl="0" algn="ctr">
              <a:spcBef>
                <a:spcPts val="0"/>
              </a:spcBef>
              <a:spcAft>
                <a:spcPts val="0"/>
              </a:spcAft>
              <a:buNone/>
            </a:pPr>
            <a:r>
              <a:t/>
            </a:r>
            <a:endParaRPr/>
          </a:p>
        </p:txBody>
      </p:sp>
      <p:pic>
        <p:nvPicPr>
          <p:cNvPr id="85" name="Google Shape;85;p12"/>
          <p:cNvPicPr preferRelativeResize="0"/>
          <p:nvPr/>
        </p:nvPicPr>
        <p:blipFill>
          <a:blip r:embed="rId4">
            <a:alphaModFix/>
          </a:blip>
          <a:stretch>
            <a:fillRect/>
          </a:stretch>
        </p:blipFill>
        <p:spPr>
          <a:xfrm>
            <a:off x="3423088" y="1672949"/>
            <a:ext cx="2297786" cy="23806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pic>
        <p:nvPicPr>
          <p:cNvPr id="173" name="Google Shape;173;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4" name="Google Shape;174;p21"/>
          <p:cNvSpPr txBox="1"/>
          <p:nvPr>
            <p:ph type="ctrTitle"/>
          </p:nvPr>
        </p:nvSpPr>
        <p:spPr>
          <a:xfrm>
            <a:off x="0" y="2071650"/>
            <a:ext cx="9144000" cy="1000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0" lang="en"/>
              <a:t>Problems &amp; Solutions</a:t>
            </a:r>
            <a:endParaRPr b="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2"/>
          <p:cNvSpPr txBox="1"/>
          <p:nvPr>
            <p:ph type="ctrTitle"/>
          </p:nvPr>
        </p:nvSpPr>
        <p:spPr>
          <a:xfrm>
            <a:off x="685800" y="1597819"/>
            <a:ext cx="7772400" cy="1102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t/>
            </a:r>
            <a:endParaRPr/>
          </a:p>
        </p:txBody>
      </p:sp>
      <p:sp>
        <p:nvSpPr>
          <p:cNvPr id="180" name="Google Shape;180;p22"/>
          <p:cNvSpPr txBox="1"/>
          <p:nvPr>
            <p:ph type="ctrTitle"/>
          </p:nvPr>
        </p:nvSpPr>
        <p:spPr>
          <a:xfrm>
            <a:off x="1392750" y="237225"/>
            <a:ext cx="6910200" cy="927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b="0" lang="en"/>
              <a:t>Customer</a:t>
            </a:r>
            <a:endParaRPr b="0"/>
          </a:p>
        </p:txBody>
      </p:sp>
      <p:sp>
        <p:nvSpPr>
          <p:cNvPr id="181" name="Google Shape;181;p22"/>
          <p:cNvSpPr txBox="1"/>
          <p:nvPr>
            <p:ph idx="4294967295" type="body"/>
          </p:nvPr>
        </p:nvSpPr>
        <p:spPr>
          <a:xfrm>
            <a:off x="4837125" y="2052225"/>
            <a:ext cx="3765900" cy="3058500"/>
          </a:xfrm>
          <a:prstGeom prst="rect">
            <a:avLst/>
          </a:prstGeom>
        </p:spPr>
        <p:txBody>
          <a:bodyPr anchorCtr="0" anchor="t" bIns="45700" lIns="91425" spcFirstLastPara="1" rIns="91425" wrap="square" tIns="45700">
            <a:noAutofit/>
          </a:bodyPr>
          <a:lstStyle/>
          <a:p>
            <a:pPr indent="-330200" lvl="0" marL="342900" rtl="0" algn="l">
              <a:spcBef>
                <a:spcPts val="640"/>
              </a:spcBef>
              <a:spcAft>
                <a:spcPts val="0"/>
              </a:spcAft>
              <a:buSzPts val="3000"/>
              <a:buChar char="•"/>
            </a:pPr>
            <a:r>
              <a:rPr lang="en" sz="3000"/>
              <a:t>Website</a:t>
            </a:r>
            <a:r>
              <a:rPr lang="en" sz="3000"/>
              <a:t> Handles All of That</a:t>
            </a:r>
            <a:endParaRPr sz="3000"/>
          </a:p>
        </p:txBody>
      </p:sp>
      <p:sp>
        <p:nvSpPr>
          <p:cNvPr id="182" name="Google Shape;182;p22"/>
          <p:cNvSpPr txBox="1"/>
          <p:nvPr/>
        </p:nvSpPr>
        <p:spPr>
          <a:xfrm>
            <a:off x="1034725" y="1164525"/>
            <a:ext cx="2410200" cy="927300"/>
          </a:xfrm>
          <a:prstGeom prst="rect">
            <a:avLst/>
          </a:prstGeom>
          <a:noFill/>
          <a:ln>
            <a:noFill/>
          </a:ln>
        </p:spPr>
        <p:txBody>
          <a:bodyPr anchorCtr="0" anchor="ctr" bIns="91425" lIns="91425" spcFirstLastPara="1" rIns="91425" wrap="square" tIns="91425">
            <a:noAutofit/>
          </a:bodyPr>
          <a:lstStyle/>
          <a:p>
            <a:pPr indent="0" lvl="0" marL="0" rtl="0" algn="ctr">
              <a:spcBef>
                <a:spcPts val="640"/>
              </a:spcBef>
              <a:spcAft>
                <a:spcPts val="0"/>
              </a:spcAft>
              <a:buNone/>
            </a:pPr>
            <a:r>
              <a:rPr b="1" lang="en" sz="3400"/>
              <a:t>Old Site</a:t>
            </a:r>
            <a:endParaRPr b="1" sz="3400"/>
          </a:p>
        </p:txBody>
      </p:sp>
      <p:sp>
        <p:nvSpPr>
          <p:cNvPr id="183" name="Google Shape;183;p22"/>
          <p:cNvSpPr txBox="1"/>
          <p:nvPr/>
        </p:nvSpPr>
        <p:spPr>
          <a:xfrm>
            <a:off x="5514975" y="1164525"/>
            <a:ext cx="2410200" cy="927300"/>
          </a:xfrm>
          <a:prstGeom prst="rect">
            <a:avLst/>
          </a:prstGeom>
          <a:noFill/>
          <a:ln>
            <a:noFill/>
          </a:ln>
        </p:spPr>
        <p:txBody>
          <a:bodyPr anchorCtr="0" anchor="ctr" bIns="91425" lIns="91425" spcFirstLastPara="1" rIns="91425" wrap="square" tIns="91425">
            <a:noAutofit/>
          </a:bodyPr>
          <a:lstStyle/>
          <a:p>
            <a:pPr indent="0" lvl="0" marL="0" rtl="0" algn="ctr">
              <a:spcBef>
                <a:spcPts val="640"/>
              </a:spcBef>
              <a:spcAft>
                <a:spcPts val="0"/>
              </a:spcAft>
              <a:buNone/>
            </a:pPr>
            <a:r>
              <a:rPr b="1" lang="en" sz="3400"/>
              <a:t>New Site</a:t>
            </a:r>
            <a:endParaRPr sz="3400"/>
          </a:p>
        </p:txBody>
      </p:sp>
      <p:cxnSp>
        <p:nvCxnSpPr>
          <p:cNvPr id="184" name="Google Shape;184;p22"/>
          <p:cNvCxnSpPr/>
          <p:nvPr/>
        </p:nvCxnSpPr>
        <p:spPr>
          <a:xfrm>
            <a:off x="4572000" y="1481775"/>
            <a:ext cx="0" cy="3248400"/>
          </a:xfrm>
          <a:prstGeom prst="straightConnector1">
            <a:avLst/>
          </a:prstGeom>
          <a:noFill/>
          <a:ln cap="flat" cmpd="sng" w="9525">
            <a:solidFill>
              <a:schemeClr val="dk2"/>
            </a:solidFill>
            <a:prstDash val="solid"/>
            <a:round/>
            <a:headEnd len="med" w="med" type="none"/>
            <a:tailEnd len="med" w="med" type="none"/>
          </a:ln>
        </p:spPr>
      </p:cxnSp>
      <p:sp>
        <p:nvSpPr>
          <p:cNvPr id="185" name="Google Shape;185;p22"/>
          <p:cNvSpPr txBox="1"/>
          <p:nvPr>
            <p:ph idx="4294967295" type="body"/>
          </p:nvPr>
        </p:nvSpPr>
        <p:spPr>
          <a:xfrm>
            <a:off x="258175" y="2091825"/>
            <a:ext cx="3963300" cy="2979300"/>
          </a:xfrm>
          <a:prstGeom prst="rect">
            <a:avLst/>
          </a:prstGeom>
        </p:spPr>
        <p:txBody>
          <a:bodyPr anchorCtr="0" anchor="t" bIns="45700" lIns="91425" spcFirstLastPara="1" rIns="91425" wrap="square" tIns="45700">
            <a:noAutofit/>
          </a:bodyPr>
          <a:lstStyle/>
          <a:p>
            <a:pPr indent="-330200" lvl="0" marL="342900" rtl="0" algn="l">
              <a:spcBef>
                <a:spcPts val="640"/>
              </a:spcBef>
              <a:spcAft>
                <a:spcPts val="0"/>
              </a:spcAft>
              <a:buSzPts val="3000"/>
              <a:buChar char="•"/>
            </a:pPr>
            <a:r>
              <a:rPr lang="en" sz="3000"/>
              <a:t>Heavy Use of Email</a:t>
            </a:r>
            <a:endParaRPr sz="3000"/>
          </a:p>
          <a:p>
            <a:pPr indent="-298450" lvl="1" marL="742950" rtl="0" algn="l">
              <a:spcBef>
                <a:spcPts val="0"/>
              </a:spcBef>
              <a:spcAft>
                <a:spcPts val="0"/>
              </a:spcAft>
              <a:buSzPts val="3000"/>
              <a:buChar char="–"/>
            </a:pPr>
            <a:r>
              <a:rPr lang="en" sz="3000"/>
              <a:t>Classes</a:t>
            </a:r>
            <a:endParaRPr sz="3000"/>
          </a:p>
          <a:p>
            <a:pPr indent="-298450" lvl="1" marL="742950" rtl="0" algn="l">
              <a:spcBef>
                <a:spcPts val="0"/>
              </a:spcBef>
              <a:spcAft>
                <a:spcPts val="0"/>
              </a:spcAft>
              <a:buSzPts val="3000"/>
              <a:buChar char="–"/>
            </a:pPr>
            <a:r>
              <a:rPr lang="en" sz="3000"/>
              <a:t>Consultations</a:t>
            </a:r>
            <a:endParaRPr sz="3000"/>
          </a:p>
          <a:p>
            <a:pPr indent="-298450" lvl="1" marL="742950" rtl="0" algn="l">
              <a:spcBef>
                <a:spcPts val="0"/>
              </a:spcBef>
              <a:spcAft>
                <a:spcPts val="0"/>
              </a:spcAft>
              <a:buSzPts val="3000"/>
              <a:buChar char="–"/>
            </a:pPr>
            <a:r>
              <a:rPr lang="en" sz="3000"/>
              <a:t>Merchandise</a:t>
            </a:r>
            <a:endParaRPr sz="3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23"/>
          <p:cNvSpPr txBox="1"/>
          <p:nvPr>
            <p:ph type="ctrTitle"/>
          </p:nvPr>
        </p:nvSpPr>
        <p:spPr>
          <a:xfrm>
            <a:off x="685800" y="1597819"/>
            <a:ext cx="7772400" cy="1102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t/>
            </a:r>
            <a:endParaRPr/>
          </a:p>
        </p:txBody>
      </p:sp>
      <p:sp>
        <p:nvSpPr>
          <p:cNvPr id="191" name="Google Shape;191;p23"/>
          <p:cNvSpPr txBox="1"/>
          <p:nvPr>
            <p:ph type="ctrTitle"/>
          </p:nvPr>
        </p:nvSpPr>
        <p:spPr>
          <a:xfrm>
            <a:off x="1392750" y="237225"/>
            <a:ext cx="6910200" cy="927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b="0" lang="en"/>
              <a:t>Guard</a:t>
            </a:r>
            <a:endParaRPr b="0"/>
          </a:p>
        </p:txBody>
      </p:sp>
      <p:sp>
        <p:nvSpPr>
          <p:cNvPr id="192" name="Google Shape;192;p23"/>
          <p:cNvSpPr txBox="1"/>
          <p:nvPr>
            <p:ph idx="4294967295" type="body"/>
          </p:nvPr>
        </p:nvSpPr>
        <p:spPr>
          <a:xfrm>
            <a:off x="434125" y="2091825"/>
            <a:ext cx="3611400" cy="2261100"/>
          </a:xfrm>
          <a:prstGeom prst="rect">
            <a:avLst/>
          </a:prstGeom>
        </p:spPr>
        <p:txBody>
          <a:bodyPr anchorCtr="0" anchor="t" bIns="45700" lIns="91425" spcFirstLastPara="1" rIns="91425" wrap="square" tIns="45700">
            <a:noAutofit/>
          </a:bodyPr>
          <a:lstStyle/>
          <a:p>
            <a:pPr indent="-419100" lvl="0" marL="457200" rtl="0" algn="l">
              <a:spcBef>
                <a:spcPts val="640"/>
              </a:spcBef>
              <a:spcAft>
                <a:spcPts val="0"/>
              </a:spcAft>
              <a:buSzPts val="3000"/>
              <a:buChar char="•"/>
            </a:pPr>
            <a:r>
              <a:rPr lang="en" sz="3000"/>
              <a:t>No Profile Page</a:t>
            </a:r>
            <a:endParaRPr sz="3000"/>
          </a:p>
          <a:p>
            <a:pPr indent="-419100" lvl="0" marL="457200" rtl="0" algn="l">
              <a:spcBef>
                <a:spcPts val="0"/>
              </a:spcBef>
              <a:spcAft>
                <a:spcPts val="0"/>
              </a:spcAft>
              <a:buSzPts val="3000"/>
              <a:buChar char="•"/>
            </a:pPr>
            <a:r>
              <a:rPr lang="en" sz="3000"/>
              <a:t>No Access To</a:t>
            </a:r>
            <a:endParaRPr sz="3000"/>
          </a:p>
          <a:p>
            <a:pPr indent="-298450" lvl="1" marL="742950" rtl="0" algn="l">
              <a:spcBef>
                <a:spcPts val="0"/>
              </a:spcBef>
              <a:spcAft>
                <a:spcPts val="0"/>
              </a:spcAft>
              <a:buSzPts val="3000"/>
              <a:buChar char="–"/>
            </a:pPr>
            <a:r>
              <a:rPr lang="en" sz="3000"/>
              <a:t>Company Info</a:t>
            </a:r>
            <a:endParaRPr sz="3000"/>
          </a:p>
          <a:p>
            <a:pPr indent="-298450" lvl="1" marL="742950" rtl="0" algn="l">
              <a:spcBef>
                <a:spcPts val="0"/>
              </a:spcBef>
              <a:spcAft>
                <a:spcPts val="0"/>
              </a:spcAft>
              <a:buSzPts val="3000"/>
              <a:buChar char="–"/>
            </a:pPr>
            <a:r>
              <a:rPr lang="en" sz="3000"/>
              <a:t>Church Info</a:t>
            </a:r>
            <a:endParaRPr sz="3000"/>
          </a:p>
        </p:txBody>
      </p:sp>
      <p:sp>
        <p:nvSpPr>
          <p:cNvPr id="193" name="Google Shape;193;p23"/>
          <p:cNvSpPr txBox="1"/>
          <p:nvPr>
            <p:ph idx="4294967295" type="body"/>
          </p:nvPr>
        </p:nvSpPr>
        <p:spPr>
          <a:xfrm>
            <a:off x="5022675" y="2056500"/>
            <a:ext cx="3394800" cy="3087000"/>
          </a:xfrm>
          <a:prstGeom prst="rect">
            <a:avLst/>
          </a:prstGeom>
        </p:spPr>
        <p:txBody>
          <a:bodyPr anchorCtr="0" anchor="t" bIns="45700" lIns="91425" spcFirstLastPara="1" rIns="91425" wrap="square" tIns="45700">
            <a:noAutofit/>
          </a:bodyPr>
          <a:lstStyle/>
          <a:p>
            <a:pPr indent="-330200" lvl="0" marL="342900" rtl="0" algn="l">
              <a:spcBef>
                <a:spcPts val="640"/>
              </a:spcBef>
              <a:spcAft>
                <a:spcPts val="0"/>
              </a:spcAft>
              <a:buSzPts val="3000"/>
              <a:buChar char="•"/>
            </a:pPr>
            <a:r>
              <a:rPr lang="en" sz="3000"/>
              <a:t>User Profiles</a:t>
            </a:r>
            <a:endParaRPr sz="3000"/>
          </a:p>
          <a:p>
            <a:pPr indent="-330200" lvl="0" marL="342900" rtl="0" algn="l">
              <a:spcBef>
                <a:spcPts val="0"/>
              </a:spcBef>
              <a:spcAft>
                <a:spcPts val="0"/>
              </a:spcAft>
              <a:buSzPts val="3000"/>
              <a:buChar char="•"/>
            </a:pPr>
            <a:r>
              <a:rPr lang="en" sz="3000"/>
              <a:t>Company Portal</a:t>
            </a:r>
            <a:endParaRPr sz="3000"/>
          </a:p>
          <a:p>
            <a:pPr indent="-330200" lvl="0" marL="342900" rtl="0" algn="l">
              <a:spcBef>
                <a:spcPts val="0"/>
              </a:spcBef>
              <a:spcAft>
                <a:spcPts val="0"/>
              </a:spcAft>
              <a:buSzPts val="3000"/>
              <a:buChar char="•"/>
            </a:pPr>
            <a:r>
              <a:rPr lang="en" sz="3000"/>
              <a:t>Church Page</a:t>
            </a:r>
            <a:endParaRPr sz="3000"/>
          </a:p>
        </p:txBody>
      </p:sp>
      <p:sp>
        <p:nvSpPr>
          <p:cNvPr id="194" name="Google Shape;194;p23"/>
          <p:cNvSpPr txBox="1"/>
          <p:nvPr/>
        </p:nvSpPr>
        <p:spPr>
          <a:xfrm>
            <a:off x="1034725" y="1164525"/>
            <a:ext cx="2410200" cy="927300"/>
          </a:xfrm>
          <a:prstGeom prst="rect">
            <a:avLst/>
          </a:prstGeom>
          <a:noFill/>
          <a:ln>
            <a:noFill/>
          </a:ln>
        </p:spPr>
        <p:txBody>
          <a:bodyPr anchorCtr="0" anchor="ctr" bIns="91425" lIns="91425" spcFirstLastPara="1" rIns="91425" wrap="square" tIns="91425">
            <a:noAutofit/>
          </a:bodyPr>
          <a:lstStyle/>
          <a:p>
            <a:pPr indent="0" lvl="0" marL="0" rtl="0" algn="ctr">
              <a:spcBef>
                <a:spcPts val="640"/>
              </a:spcBef>
              <a:spcAft>
                <a:spcPts val="0"/>
              </a:spcAft>
              <a:buNone/>
            </a:pPr>
            <a:r>
              <a:rPr b="1" lang="en" sz="3400"/>
              <a:t>Old Site</a:t>
            </a:r>
            <a:endParaRPr b="1" sz="3400"/>
          </a:p>
        </p:txBody>
      </p:sp>
      <p:sp>
        <p:nvSpPr>
          <p:cNvPr id="195" name="Google Shape;195;p23"/>
          <p:cNvSpPr txBox="1"/>
          <p:nvPr/>
        </p:nvSpPr>
        <p:spPr>
          <a:xfrm>
            <a:off x="5514975" y="1164525"/>
            <a:ext cx="2410200" cy="927300"/>
          </a:xfrm>
          <a:prstGeom prst="rect">
            <a:avLst/>
          </a:prstGeom>
          <a:noFill/>
          <a:ln>
            <a:noFill/>
          </a:ln>
        </p:spPr>
        <p:txBody>
          <a:bodyPr anchorCtr="0" anchor="ctr" bIns="91425" lIns="91425" spcFirstLastPara="1" rIns="91425" wrap="square" tIns="91425">
            <a:noAutofit/>
          </a:bodyPr>
          <a:lstStyle/>
          <a:p>
            <a:pPr indent="0" lvl="0" marL="0" rtl="0" algn="ctr">
              <a:spcBef>
                <a:spcPts val="640"/>
              </a:spcBef>
              <a:spcAft>
                <a:spcPts val="0"/>
              </a:spcAft>
              <a:buNone/>
            </a:pPr>
            <a:r>
              <a:rPr b="1" lang="en" sz="3400"/>
              <a:t>New Site</a:t>
            </a:r>
            <a:endParaRPr sz="3400"/>
          </a:p>
        </p:txBody>
      </p:sp>
      <p:cxnSp>
        <p:nvCxnSpPr>
          <p:cNvPr id="196" name="Google Shape;196;p23"/>
          <p:cNvCxnSpPr/>
          <p:nvPr/>
        </p:nvCxnSpPr>
        <p:spPr>
          <a:xfrm>
            <a:off x="4572000" y="1481775"/>
            <a:ext cx="0" cy="3248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24"/>
          <p:cNvSpPr txBox="1"/>
          <p:nvPr>
            <p:ph type="ctrTitle"/>
          </p:nvPr>
        </p:nvSpPr>
        <p:spPr>
          <a:xfrm>
            <a:off x="1392750" y="237225"/>
            <a:ext cx="6910200" cy="927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b="0" lang="en"/>
              <a:t>Admin</a:t>
            </a:r>
            <a:endParaRPr b="0"/>
          </a:p>
        </p:txBody>
      </p:sp>
      <p:sp>
        <p:nvSpPr>
          <p:cNvPr id="202" name="Google Shape;202;p24"/>
          <p:cNvSpPr txBox="1"/>
          <p:nvPr/>
        </p:nvSpPr>
        <p:spPr>
          <a:xfrm>
            <a:off x="1034725" y="1164525"/>
            <a:ext cx="2410200" cy="927300"/>
          </a:xfrm>
          <a:prstGeom prst="rect">
            <a:avLst/>
          </a:prstGeom>
          <a:noFill/>
          <a:ln>
            <a:noFill/>
          </a:ln>
        </p:spPr>
        <p:txBody>
          <a:bodyPr anchorCtr="0" anchor="ctr" bIns="91425" lIns="91425" spcFirstLastPara="1" rIns="91425" wrap="square" tIns="91425">
            <a:noAutofit/>
          </a:bodyPr>
          <a:lstStyle/>
          <a:p>
            <a:pPr indent="0" lvl="0" marL="0" rtl="0" algn="ctr">
              <a:spcBef>
                <a:spcPts val="640"/>
              </a:spcBef>
              <a:spcAft>
                <a:spcPts val="0"/>
              </a:spcAft>
              <a:buClr>
                <a:schemeClr val="dk1"/>
              </a:buClr>
              <a:buSzPts val="1100"/>
              <a:buFont typeface="Arial"/>
              <a:buNone/>
            </a:pPr>
            <a:r>
              <a:rPr b="1" lang="en" sz="3400"/>
              <a:t>Old Site</a:t>
            </a:r>
            <a:endParaRPr b="1" sz="3400"/>
          </a:p>
        </p:txBody>
      </p:sp>
      <p:sp>
        <p:nvSpPr>
          <p:cNvPr id="203" name="Google Shape;203;p24"/>
          <p:cNvSpPr txBox="1"/>
          <p:nvPr>
            <p:ph idx="4294967295" type="body"/>
          </p:nvPr>
        </p:nvSpPr>
        <p:spPr>
          <a:xfrm>
            <a:off x="372125" y="1958100"/>
            <a:ext cx="3942900" cy="3051600"/>
          </a:xfrm>
          <a:prstGeom prst="rect">
            <a:avLst/>
          </a:prstGeom>
        </p:spPr>
        <p:txBody>
          <a:bodyPr anchorCtr="0" anchor="t" bIns="45700" lIns="91425" spcFirstLastPara="1" rIns="91425" wrap="square" tIns="45700">
            <a:noAutofit/>
          </a:bodyPr>
          <a:lstStyle/>
          <a:p>
            <a:pPr indent="-330200" lvl="0" marL="342900" rtl="0" algn="l">
              <a:spcBef>
                <a:spcPts val="640"/>
              </a:spcBef>
              <a:spcAft>
                <a:spcPts val="0"/>
              </a:spcAft>
              <a:buSzPts val="3000"/>
              <a:buChar char="•"/>
            </a:pPr>
            <a:r>
              <a:rPr lang="en" sz="3000"/>
              <a:t>Admin Page?</a:t>
            </a:r>
            <a:endParaRPr sz="3000"/>
          </a:p>
          <a:p>
            <a:pPr indent="-330200" lvl="0" marL="342900" rtl="0" algn="l">
              <a:spcBef>
                <a:spcPts val="0"/>
              </a:spcBef>
              <a:spcAft>
                <a:spcPts val="0"/>
              </a:spcAft>
              <a:buSzPts val="3000"/>
              <a:buChar char="•"/>
            </a:pPr>
            <a:r>
              <a:rPr lang="en" sz="3000"/>
              <a:t>Heavy Use of Email</a:t>
            </a:r>
            <a:endParaRPr sz="3000"/>
          </a:p>
          <a:p>
            <a:pPr indent="-298450" lvl="1" marL="742950" rtl="0" algn="l">
              <a:spcBef>
                <a:spcPts val="0"/>
              </a:spcBef>
              <a:spcAft>
                <a:spcPts val="0"/>
              </a:spcAft>
              <a:buSzPts val="3000"/>
              <a:buChar char="–"/>
            </a:pPr>
            <a:r>
              <a:rPr lang="en" sz="3000"/>
              <a:t>Class Sign-Up</a:t>
            </a:r>
            <a:endParaRPr sz="3000"/>
          </a:p>
          <a:p>
            <a:pPr indent="-330200" lvl="0" marL="342900" rtl="0" algn="l">
              <a:spcBef>
                <a:spcPts val="0"/>
              </a:spcBef>
              <a:spcAft>
                <a:spcPts val="0"/>
              </a:spcAft>
              <a:buSzPts val="3000"/>
              <a:buChar char="•"/>
            </a:pPr>
            <a:r>
              <a:rPr lang="en" sz="3000"/>
              <a:t>Paper Documents</a:t>
            </a:r>
            <a:endParaRPr sz="3000"/>
          </a:p>
          <a:p>
            <a:pPr indent="-298450" lvl="1" marL="742950" rtl="0" algn="l">
              <a:spcBef>
                <a:spcPts val="0"/>
              </a:spcBef>
              <a:spcAft>
                <a:spcPts val="0"/>
              </a:spcAft>
              <a:buSzPts val="3000"/>
              <a:buChar char="–"/>
            </a:pPr>
            <a:r>
              <a:rPr lang="en" sz="3000"/>
              <a:t>Guards</a:t>
            </a:r>
            <a:endParaRPr sz="3000"/>
          </a:p>
          <a:p>
            <a:pPr indent="-298450" lvl="1" marL="742950" rtl="0" algn="l">
              <a:spcBef>
                <a:spcPts val="0"/>
              </a:spcBef>
              <a:spcAft>
                <a:spcPts val="0"/>
              </a:spcAft>
              <a:buSzPts val="3000"/>
              <a:buChar char="–"/>
            </a:pPr>
            <a:r>
              <a:rPr lang="en" sz="3000"/>
              <a:t>Customers</a:t>
            </a:r>
            <a:endParaRPr sz="3000"/>
          </a:p>
        </p:txBody>
      </p:sp>
      <p:sp>
        <p:nvSpPr>
          <p:cNvPr id="204" name="Google Shape;204;p24"/>
          <p:cNvSpPr txBox="1"/>
          <p:nvPr/>
        </p:nvSpPr>
        <p:spPr>
          <a:xfrm>
            <a:off x="5514975" y="1164525"/>
            <a:ext cx="2410200" cy="927300"/>
          </a:xfrm>
          <a:prstGeom prst="rect">
            <a:avLst/>
          </a:prstGeom>
          <a:noFill/>
          <a:ln>
            <a:noFill/>
          </a:ln>
        </p:spPr>
        <p:txBody>
          <a:bodyPr anchorCtr="0" anchor="ctr" bIns="91425" lIns="91425" spcFirstLastPara="1" rIns="91425" wrap="square" tIns="91425">
            <a:noAutofit/>
          </a:bodyPr>
          <a:lstStyle/>
          <a:p>
            <a:pPr indent="0" lvl="0" marL="0" rtl="0" algn="ctr">
              <a:spcBef>
                <a:spcPts val="640"/>
              </a:spcBef>
              <a:spcAft>
                <a:spcPts val="0"/>
              </a:spcAft>
              <a:buNone/>
            </a:pPr>
            <a:r>
              <a:rPr b="1" lang="en" sz="3400"/>
              <a:t>New</a:t>
            </a:r>
            <a:r>
              <a:rPr b="1" lang="en" sz="3400"/>
              <a:t> Site</a:t>
            </a:r>
            <a:endParaRPr sz="3400"/>
          </a:p>
        </p:txBody>
      </p:sp>
      <p:sp>
        <p:nvSpPr>
          <p:cNvPr id="205" name="Google Shape;205;p24"/>
          <p:cNvSpPr txBox="1"/>
          <p:nvPr>
            <p:ph idx="4294967295" type="body"/>
          </p:nvPr>
        </p:nvSpPr>
        <p:spPr>
          <a:xfrm>
            <a:off x="5091925" y="1958100"/>
            <a:ext cx="3640500" cy="2979000"/>
          </a:xfrm>
          <a:prstGeom prst="rect">
            <a:avLst/>
          </a:prstGeom>
        </p:spPr>
        <p:txBody>
          <a:bodyPr anchorCtr="0" anchor="t" bIns="45700" lIns="91425" spcFirstLastPara="1" rIns="91425" wrap="square" tIns="45700">
            <a:noAutofit/>
          </a:bodyPr>
          <a:lstStyle/>
          <a:p>
            <a:pPr indent="-330200" lvl="0" marL="342900" rtl="0" algn="l">
              <a:spcBef>
                <a:spcPts val="640"/>
              </a:spcBef>
              <a:spcAft>
                <a:spcPts val="0"/>
              </a:spcAft>
              <a:buSzPts val="3000"/>
              <a:buChar char="•"/>
            </a:pPr>
            <a:r>
              <a:rPr lang="en" sz="3000"/>
              <a:t>Admin Page</a:t>
            </a:r>
            <a:endParaRPr sz="3000"/>
          </a:p>
          <a:p>
            <a:pPr indent="-330200" lvl="0" marL="342900" rtl="0" algn="l">
              <a:spcBef>
                <a:spcPts val="0"/>
              </a:spcBef>
              <a:spcAft>
                <a:spcPts val="0"/>
              </a:spcAft>
              <a:buSzPts val="3000"/>
              <a:buChar char="•"/>
            </a:pPr>
            <a:r>
              <a:rPr lang="en" sz="3000"/>
              <a:t>Website Manages</a:t>
            </a:r>
            <a:endParaRPr sz="3000"/>
          </a:p>
          <a:p>
            <a:pPr indent="-298450" lvl="1" marL="742950" rtl="0" algn="l">
              <a:spcBef>
                <a:spcPts val="0"/>
              </a:spcBef>
              <a:spcAft>
                <a:spcPts val="0"/>
              </a:spcAft>
              <a:buSzPts val="3000"/>
              <a:buChar char="–"/>
            </a:pPr>
            <a:r>
              <a:rPr lang="en" sz="3000"/>
              <a:t>User Info</a:t>
            </a:r>
            <a:endParaRPr sz="3000"/>
          </a:p>
          <a:p>
            <a:pPr indent="-298450" lvl="1" marL="742950" rtl="0" algn="l">
              <a:spcBef>
                <a:spcPts val="0"/>
              </a:spcBef>
              <a:spcAft>
                <a:spcPts val="0"/>
              </a:spcAft>
              <a:buSzPts val="3000"/>
              <a:buChar char="–"/>
            </a:pPr>
            <a:r>
              <a:rPr lang="en" sz="3000"/>
              <a:t>Classes</a:t>
            </a:r>
            <a:endParaRPr sz="3000"/>
          </a:p>
          <a:p>
            <a:pPr indent="-298450" lvl="1" marL="742950" rtl="0" algn="l">
              <a:spcBef>
                <a:spcPts val="0"/>
              </a:spcBef>
              <a:spcAft>
                <a:spcPts val="0"/>
              </a:spcAft>
              <a:buSzPts val="3000"/>
              <a:buChar char="–"/>
            </a:pPr>
            <a:r>
              <a:rPr lang="en" sz="3000"/>
              <a:t>Consults</a:t>
            </a:r>
            <a:endParaRPr sz="3000"/>
          </a:p>
          <a:p>
            <a:pPr indent="-298450" lvl="1" marL="742950" rtl="0" algn="l">
              <a:spcBef>
                <a:spcPts val="0"/>
              </a:spcBef>
              <a:spcAft>
                <a:spcPts val="0"/>
              </a:spcAft>
              <a:buSzPts val="3000"/>
              <a:buChar char="–"/>
            </a:pPr>
            <a:r>
              <a:rPr lang="en" sz="3000"/>
              <a:t>Merchandise</a:t>
            </a:r>
            <a:endParaRPr sz="3000"/>
          </a:p>
        </p:txBody>
      </p:sp>
      <p:cxnSp>
        <p:nvCxnSpPr>
          <p:cNvPr id="206" name="Google Shape;206;p24"/>
          <p:cNvCxnSpPr/>
          <p:nvPr/>
        </p:nvCxnSpPr>
        <p:spPr>
          <a:xfrm>
            <a:off x="4572000" y="1481775"/>
            <a:ext cx="0" cy="3248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5"/>
          <p:cNvSpPr txBox="1"/>
          <p:nvPr>
            <p:ph type="ctrTitle"/>
          </p:nvPr>
        </p:nvSpPr>
        <p:spPr>
          <a:xfrm>
            <a:off x="1392750" y="237225"/>
            <a:ext cx="6910200" cy="927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b="0" lang="en"/>
              <a:t>Customer, Guard, and Admin</a:t>
            </a:r>
            <a:endParaRPr b="0"/>
          </a:p>
        </p:txBody>
      </p:sp>
      <p:sp>
        <p:nvSpPr>
          <p:cNvPr id="212" name="Google Shape;212;p25"/>
          <p:cNvSpPr txBox="1"/>
          <p:nvPr/>
        </p:nvSpPr>
        <p:spPr>
          <a:xfrm>
            <a:off x="1034725" y="1164525"/>
            <a:ext cx="2410200" cy="927300"/>
          </a:xfrm>
          <a:prstGeom prst="rect">
            <a:avLst/>
          </a:prstGeom>
          <a:noFill/>
          <a:ln>
            <a:noFill/>
          </a:ln>
        </p:spPr>
        <p:txBody>
          <a:bodyPr anchorCtr="0" anchor="ctr" bIns="91425" lIns="91425" spcFirstLastPara="1" rIns="91425" wrap="square" tIns="91425">
            <a:noAutofit/>
          </a:bodyPr>
          <a:lstStyle/>
          <a:p>
            <a:pPr indent="0" lvl="0" marL="0" rtl="0" algn="ctr">
              <a:spcBef>
                <a:spcPts val="640"/>
              </a:spcBef>
              <a:spcAft>
                <a:spcPts val="0"/>
              </a:spcAft>
              <a:buClr>
                <a:schemeClr val="dk1"/>
              </a:buClr>
              <a:buSzPts val="1100"/>
              <a:buFont typeface="Arial"/>
              <a:buNone/>
            </a:pPr>
            <a:r>
              <a:rPr b="1" lang="en" sz="3400"/>
              <a:t>Old Site</a:t>
            </a:r>
            <a:endParaRPr b="1" sz="3400"/>
          </a:p>
        </p:txBody>
      </p:sp>
      <p:sp>
        <p:nvSpPr>
          <p:cNvPr id="213" name="Google Shape;213;p25"/>
          <p:cNvSpPr txBox="1"/>
          <p:nvPr>
            <p:ph idx="4294967295" type="body"/>
          </p:nvPr>
        </p:nvSpPr>
        <p:spPr>
          <a:xfrm>
            <a:off x="375475" y="2286175"/>
            <a:ext cx="3728700" cy="3051600"/>
          </a:xfrm>
          <a:prstGeom prst="rect">
            <a:avLst/>
          </a:prstGeom>
        </p:spPr>
        <p:txBody>
          <a:bodyPr anchorCtr="0" anchor="t" bIns="45700" lIns="91425" spcFirstLastPara="1" rIns="91425" wrap="square" tIns="45700">
            <a:noAutofit/>
          </a:bodyPr>
          <a:lstStyle/>
          <a:p>
            <a:pPr indent="-336550" lvl="0" marL="342900" marR="0" rtl="0" algn="l">
              <a:lnSpc>
                <a:spcPct val="100000"/>
              </a:lnSpc>
              <a:spcBef>
                <a:spcPts val="640"/>
              </a:spcBef>
              <a:spcAft>
                <a:spcPts val="0"/>
              </a:spcAft>
              <a:buClr>
                <a:srgbClr val="592C82"/>
              </a:buClr>
              <a:buSzPts val="3100"/>
              <a:buChar char="•"/>
            </a:pPr>
            <a:r>
              <a:rPr b="1" lang="en" sz="3100"/>
              <a:t>Substandard UI</a:t>
            </a:r>
            <a:endParaRPr b="1" sz="3100"/>
          </a:p>
        </p:txBody>
      </p:sp>
      <p:sp>
        <p:nvSpPr>
          <p:cNvPr id="214" name="Google Shape;214;p25"/>
          <p:cNvSpPr txBox="1"/>
          <p:nvPr/>
        </p:nvSpPr>
        <p:spPr>
          <a:xfrm>
            <a:off x="5514975" y="1164525"/>
            <a:ext cx="2410200" cy="927300"/>
          </a:xfrm>
          <a:prstGeom prst="rect">
            <a:avLst/>
          </a:prstGeom>
          <a:noFill/>
          <a:ln>
            <a:noFill/>
          </a:ln>
        </p:spPr>
        <p:txBody>
          <a:bodyPr anchorCtr="0" anchor="ctr" bIns="91425" lIns="91425" spcFirstLastPara="1" rIns="91425" wrap="square" tIns="91425">
            <a:noAutofit/>
          </a:bodyPr>
          <a:lstStyle/>
          <a:p>
            <a:pPr indent="0" lvl="0" marL="0" rtl="0" algn="ctr">
              <a:spcBef>
                <a:spcPts val="640"/>
              </a:spcBef>
              <a:spcAft>
                <a:spcPts val="0"/>
              </a:spcAft>
              <a:buNone/>
            </a:pPr>
            <a:r>
              <a:rPr b="1" lang="en" sz="3400"/>
              <a:t>New Site</a:t>
            </a:r>
            <a:endParaRPr sz="3400"/>
          </a:p>
        </p:txBody>
      </p:sp>
      <p:sp>
        <p:nvSpPr>
          <p:cNvPr id="215" name="Google Shape;215;p25"/>
          <p:cNvSpPr txBox="1"/>
          <p:nvPr>
            <p:ph idx="4294967295" type="body"/>
          </p:nvPr>
        </p:nvSpPr>
        <p:spPr>
          <a:xfrm>
            <a:off x="5274075" y="2286175"/>
            <a:ext cx="2892000" cy="2979000"/>
          </a:xfrm>
          <a:prstGeom prst="rect">
            <a:avLst/>
          </a:prstGeom>
        </p:spPr>
        <p:txBody>
          <a:bodyPr anchorCtr="0" anchor="t" bIns="45700" lIns="91425" spcFirstLastPara="1" rIns="91425" wrap="square" tIns="45700">
            <a:noAutofit/>
          </a:bodyPr>
          <a:lstStyle/>
          <a:p>
            <a:pPr indent="-336550" lvl="0" marL="342900" marR="0" rtl="0" algn="l">
              <a:lnSpc>
                <a:spcPct val="100000"/>
              </a:lnSpc>
              <a:spcBef>
                <a:spcPts val="640"/>
              </a:spcBef>
              <a:spcAft>
                <a:spcPts val="0"/>
              </a:spcAft>
              <a:buClr>
                <a:srgbClr val="592C82"/>
              </a:buClr>
              <a:buSzPts val="3100"/>
              <a:buChar char="•"/>
            </a:pPr>
            <a:r>
              <a:rPr b="1" lang="en" sz="3100"/>
              <a:t>Improved UI</a:t>
            </a:r>
            <a:endParaRPr b="1" sz="3100"/>
          </a:p>
        </p:txBody>
      </p:sp>
      <p:cxnSp>
        <p:nvCxnSpPr>
          <p:cNvPr id="216" name="Google Shape;216;p25"/>
          <p:cNvCxnSpPr/>
          <p:nvPr/>
        </p:nvCxnSpPr>
        <p:spPr>
          <a:xfrm>
            <a:off x="4572000" y="1481775"/>
            <a:ext cx="0" cy="3248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26"/>
          <p:cNvSpPr txBox="1"/>
          <p:nvPr>
            <p:ph type="ctrTitle"/>
          </p:nvPr>
        </p:nvSpPr>
        <p:spPr>
          <a:xfrm>
            <a:off x="685800" y="1597819"/>
            <a:ext cx="7772400" cy="1102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t/>
            </a:r>
            <a:endParaRPr/>
          </a:p>
        </p:txBody>
      </p:sp>
      <p:sp>
        <p:nvSpPr>
          <p:cNvPr id="222" name="Google Shape;222;p26"/>
          <p:cNvSpPr txBox="1"/>
          <p:nvPr>
            <p:ph idx="1" type="subTitle"/>
          </p:nvPr>
        </p:nvSpPr>
        <p:spPr>
          <a:xfrm>
            <a:off x="1371600" y="2914650"/>
            <a:ext cx="6400800" cy="1314600"/>
          </a:xfrm>
          <a:prstGeom prst="rect">
            <a:avLst/>
          </a:prstGeom>
        </p:spPr>
        <p:txBody>
          <a:bodyPr anchorCtr="0" anchor="t" bIns="45700" lIns="91425" spcFirstLastPara="1" rIns="91425" wrap="square" tIns="45700">
            <a:noAutofit/>
          </a:bodyPr>
          <a:lstStyle/>
          <a:p>
            <a:pPr indent="0" lvl="0" marL="0" rtl="0" algn="ctr">
              <a:spcBef>
                <a:spcPts val="640"/>
              </a:spcBef>
              <a:spcAft>
                <a:spcPts val="0"/>
              </a:spcAft>
              <a:buNone/>
            </a:pPr>
            <a:r>
              <a:t/>
            </a:r>
            <a:endParaRPr/>
          </a:p>
        </p:txBody>
      </p:sp>
      <p:pic>
        <p:nvPicPr>
          <p:cNvPr id="223" name="Google Shape;223;p2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24" name="Google Shape;224;p26"/>
          <p:cNvPicPr preferRelativeResize="0"/>
          <p:nvPr/>
        </p:nvPicPr>
        <p:blipFill>
          <a:blip r:embed="rId4">
            <a:alphaModFix/>
          </a:blip>
          <a:stretch>
            <a:fillRect/>
          </a:stretch>
        </p:blipFill>
        <p:spPr>
          <a:xfrm>
            <a:off x="202900" y="68625"/>
            <a:ext cx="8738201" cy="50062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27"/>
          <p:cNvSpPr txBox="1"/>
          <p:nvPr>
            <p:ph type="ctrTitle"/>
          </p:nvPr>
        </p:nvSpPr>
        <p:spPr>
          <a:xfrm>
            <a:off x="685800" y="1597819"/>
            <a:ext cx="7772400" cy="1102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t/>
            </a:r>
            <a:endParaRPr/>
          </a:p>
        </p:txBody>
      </p:sp>
      <p:sp>
        <p:nvSpPr>
          <p:cNvPr id="230" name="Google Shape;230;p27"/>
          <p:cNvSpPr txBox="1"/>
          <p:nvPr>
            <p:ph idx="1" type="subTitle"/>
          </p:nvPr>
        </p:nvSpPr>
        <p:spPr>
          <a:xfrm>
            <a:off x="1371600" y="2914650"/>
            <a:ext cx="6400800" cy="1314600"/>
          </a:xfrm>
          <a:prstGeom prst="rect">
            <a:avLst/>
          </a:prstGeom>
        </p:spPr>
        <p:txBody>
          <a:bodyPr anchorCtr="0" anchor="t" bIns="45700" lIns="91425" spcFirstLastPara="1" rIns="91425" wrap="square" tIns="45700">
            <a:noAutofit/>
          </a:bodyPr>
          <a:lstStyle/>
          <a:p>
            <a:pPr indent="0" lvl="0" marL="0" rtl="0" algn="ctr">
              <a:spcBef>
                <a:spcPts val="640"/>
              </a:spcBef>
              <a:spcAft>
                <a:spcPts val="0"/>
              </a:spcAft>
              <a:buNone/>
            </a:pPr>
            <a:r>
              <a:t/>
            </a:r>
            <a:endParaRPr/>
          </a:p>
        </p:txBody>
      </p:sp>
      <p:pic>
        <p:nvPicPr>
          <p:cNvPr id="231" name="Google Shape;231;p2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32" name="Google Shape;232;p27"/>
          <p:cNvPicPr preferRelativeResize="0"/>
          <p:nvPr/>
        </p:nvPicPr>
        <p:blipFill>
          <a:blip r:embed="rId4">
            <a:alphaModFix/>
          </a:blip>
          <a:stretch>
            <a:fillRect/>
          </a:stretch>
        </p:blipFill>
        <p:spPr>
          <a:xfrm>
            <a:off x="221155" y="102025"/>
            <a:ext cx="8701691" cy="4939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28"/>
          <p:cNvSpPr txBox="1"/>
          <p:nvPr>
            <p:ph idx="4294967295" type="body"/>
          </p:nvPr>
        </p:nvSpPr>
        <p:spPr>
          <a:xfrm>
            <a:off x="546150" y="1905400"/>
            <a:ext cx="7688700" cy="2463600"/>
          </a:xfrm>
          <a:prstGeom prst="rect">
            <a:avLst/>
          </a:prstGeom>
        </p:spPr>
        <p:txBody>
          <a:bodyPr anchorCtr="0" anchor="t" bIns="45700" lIns="91425" spcFirstLastPara="1" rIns="91425" wrap="square" tIns="45700">
            <a:noAutofit/>
          </a:bodyPr>
          <a:lstStyle/>
          <a:p>
            <a:pPr indent="-419100" lvl="0" marL="457200" rtl="0" algn="l">
              <a:spcBef>
                <a:spcPts val="640"/>
              </a:spcBef>
              <a:spcAft>
                <a:spcPts val="0"/>
              </a:spcAft>
              <a:buSzPts val="3000"/>
              <a:buChar char="•"/>
            </a:pPr>
            <a:r>
              <a:rPr lang="en" sz="3000"/>
              <a:t>4 Iterations</a:t>
            </a:r>
            <a:endParaRPr sz="3000"/>
          </a:p>
          <a:p>
            <a:pPr indent="-419100" lvl="0" marL="457200" rtl="0" algn="l">
              <a:spcBef>
                <a:spcPts val="0"/>
              </a:spcBef>
              <a:spcAft>
                <a:spcPts val="0"/>
              </a:spcAft>
              <a:buSzPts val="3000"/>
              <a:buChar char="•"/>
            </a:pPr>
            <a:r>
              <a:rPr lang="en" sz="3000"/>
              <a:t>4 Weeks Each</a:t>
            </a:r>
            <a:endParaRPr sz="3000"/>
          </a:p>
          <a:p>
            <a:pPr indent="-419100" lvl="0" marL="457200" rtl="0" algn="l">
              <a:spcBef>
                <a:spcPts val="0"/>
              </a:spcBef>
              <a:spcAft>
                <a:spcPts val="0"/>
              </a:spcAft>
              <a:buSzPts val="3000"/>
              <a:buChar char="•"/>
            </a:pPr>
            <a:r>
              <a:rPr lang="en" sz="3000"/>
              <a:t>Client Meetings</a:t>
            </a:r>
            <a:endParaRPr sz="3000"/>
          </a:p>
        </p:txBody>
      </p:sp>
      <p:pic>
        <p:nvPicPr>
          <p:cNvPr id="238" name="Google Shape;238;p28"/>
          <p:cNvPicPr preferRelativeResize="0"/>
          <p:nvPr/>
        </p:nvPicPr>
        <p:blipFill>
          <a:blip r:embed="rId3">
            <a:alphaModFix/>
          </a:blip>
          <a:stretch>
            <a:fillRect/>
          </a:stretch>
        </p:blipFill>
        <p:spPr>
          <a:xfrm>
            <a:off x="4949899" y="1905349"/>
            <a:ext cx="3284947" cy="2463698"/>
          </a:xfrm>
          <a:prstGeom prst="rect">
            <a:avLst/>
          </a:prstGeom>
          <a:noFill/>
          <a:ln>
            <a:noFill/>
          </a:ln>
        </p:spPr>
      </p:pic>
      <p:sp>
        <p:nvSpPr>
          <p:cNvPr id="239" name="Google Shape;239;p28"/>
          <p:cNvSpPr txBox="1"/>
          <p:nvPr>
            <p:ph idx="4294967295" type="ctrTitle"/>
          </p:nvPr>
        </p:nvSpPr>
        <p:spPr>
          <a:xfrm>
            <a:off x="1392750" y="237225"/>
            <a:ext cx="6910200" cy="927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b="0" lang="en"/>
              <a:t>Our Plan</a:t>
            </a:r>
            <a:endParaRPr b="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29"/>
          <p:cNvSpPr txBox="1"/>
          <p:nvPr>
            <p:ph idx="4294967295" type="body"/>
          </p:nvPr>
        </p:nvSpPr>
        <p:spPr>
          <a:xfrm>
            <a:off x="729450" y="2078875"/>
            <a:ext cx="7688700" cy="2261100"/>
          </a:xfrm>
          <a:prstGeom prst="rect">
            <a:avLst/>
          </a:prstGeom>
        </p:spPr>
        <p:txBody>
          <a:bodyPr anchorCtr="0" anchor="t" bIns="45700" lIns="91425" spcFirstLastPara="1" rIns="91425" wrap="square" tIns="45700">
            <a:noAutofit/>
          </a:bodyPr>
          <a:lstStyle/>
          <a:p>
            <a:pPr indent="0" lvl="0" marL="0" rtl="0" algn="l">
              <a:spcBef>
                <a:spcPts val="640"/>
              </a:spcBef>
              <a:spcAft>
                <a:spcPts val="0"/>
              </a:spcAft>
              <a:buNone/>
            </a:pPr>
            <a:r>
              <a:t/>
            </a:r>
            <a:endParaRPr sz="3000"/>
          </a:p>
          <a:p>
            <a:pPr indent="0" lvl="0" marL="457200" rtl="0" algn="l">
              <a:spcBef>
                <a:spcPts val="640"/>
              </a:spcBef>
              <a:spcAft>
                <a:spcPts val="0"/>
              </a:spcAft>
              <a:buNone/>
            </a:pPr>
            <a:r>
              <a:t/>
            </a:r>
            <a:endParaRPr sz="3000"/>
          </a:p>
          <a:p>
            <a:pPr indent="0" lvl="0" marL="0" rtl="0" algn="l">
              <a:spcBef>
                <a:spcPts val="640"/>
              </a:spcBef>
              <a:spcAft>
                <a:spcPts val="0"/>
              </a:spcAft>
              <a:buNone/>
            </a:pPr>
            <a:r>
              <a:t/>
            </a:r>
            <a:endParaRPr sz="3000"/>
          </a:p>
        </p:txBody>
      </p:sp>
      <p:pic>
        <p:nvPicPr>
          <p:cNvPr id="245" name="Google Shape;245;p29"/>
          <p:cNvPicPr preferRelativeResize="0"/>
          <p:nvPr/>
        </p:nvPicPr>
        <p:blipFill rotWithShape="1">
          <a:blip r:embed="rId3">
            <a:alphaModFix/>
          </a:blip>
          <a:srcRect b="0" l="0" r="0" t="10466"/>
          <a:stretch/>
        </p:blipFill>
        <p:spPr>
          <a:xfrm>
            <a:off x="139725" y="1120850"/>
            <a:ext cx="8951875" cy="4508249"/>
          </a:xfrm>
          <a:prstGeom prst="rect">
            <a:avLst/>
          </a:prstGeom>
          <a:noFill/>
          <a:ln>
            <a:noFill/>
          </a:ln>
        </p:spPr>
      </p:pic>
      <p:sp>
        <p:nvSpPr>
          <p:cNvPr id="246" name="Google Shape;246;p29"/>
          <p:cNvSpPr txBox="1"/>
          <p:nvPr>
            <p:ph idx="4294967295" type="ctrTitle"/>
          </p:nvPr>
        </p:nvSpPr>
        <p:spPr>
          <a:xfrm>
            <a:off x="1392750" y="237225"/>
            <a:ext cx="6910200" cy="927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b="0" lang="en"/>
              <a:t>Iteration #1: Nov - Dec 2018</a:t>
            </a:r>
            <a:endParaRPr b="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0"/>
          <p:cNvSpPr txBox="1"/>
          <p:nvPr>
            <p:ph type="title"/>
          </p:nvPr>
        </p:nvSpPr>
        <p:spPr>
          <a:xfrm>
            <a:off x="2286000" y="205978"/>
            <a:ext cx="6400800" cy="85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Iteration #2: Jan - Feb 2019</a:t>
            </a:r>
            <a:endParaRPr/>
          </a:p>
        </p:txBody>
      </p:sp>
      <p:sp>
        <p:nvSpPr>
          <p:cNvPr id="252" name="Google Shape;252;p30"/>
          <p:cNvSpPr txBox="1"/>
          <p:nvPr>
            <p:ph idx="4294967295" type="body"/>
          </p:nvPr>
        </p:nvSpPr>
        <p:spPr>
          <a:xfrm>
            <a:off x="729450" y="2078875"/>
            <a:ext cx="7688700" cy="2261100"/>
          </a:xfrm>
          <a:prstGeom prst="rect">
            <a:avLst/>
          </a:prstGeom>
        </p:spPr>
        <p:txBody>
          <a:bodyPr anchorCtr="0" anchor="t" bIns="45700" lIns="91425" spcFirstLastPara="1" rIns="91425" wrap="square" tIns="45700">
            <a:noAutofit/>
          </a:bodyPr>
          <a:lstStyle/>
          <a:p>
            <a:pPr indent="0" lvl="0" marL="342900" rtl="0" algn="l">
              <a:spcBef>
                <a:spcPts val="640"/>
              </a:spcBef>
              <a:spcAft>
                <a:spcPts val="0"/>
              </a:spcAft>
              <a:buNone/>
            </a:pPr>
            <a:r>
              <a:t/>
            </a:r>
            <a:endParaRPr sz="3000"/>
          </a:p>
          <a:p>
            <a:pPr indent="0" lvl="0" marL="0" rtl="0" algn="l">
              <a:spcBef>
                <a:spcPts val="640"/>
              </a:spcBef>
              <a:spcAft>
                <a:spcPts val="0"/>
              </a:spcAft>
              <a:buNone/>
            </a:pPr>
            <a:r>
              <a:t/>
            </a:r>
            <a:endParaRPr sz="3000"/>
          </a:p>
        </p:txBody>
      </p:sp>
      <p:pic>
        <p:nvPicPr>
          <p:cNvPr id="253" name="Google Shape;253;p30"/>
          <p:cNvPicPr preferRelativeResize="0"/>
          <p:nvPr/>
        </p:nvPicPr>
        <p:blipFill>
          <a:blip r:embed="rId3">
            <a:alphaModFix/>
          </a:blip>
          <a:stretch>
            <a:fillRect/>
          </a:stretch>
        </p:blipFill>
        <p:spPr>
          <a:xfrm>
            <a:off x="0" y="80635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3"/>
          <p:cNvSpPr txBox="1"/>
          <p:nvPr>
            <p:ph type="ctrTitle"/>
          </p:nvPr>
        </p:nvSpPr>
        <p:spPr>
          <a:xfrm>
            <a:off x="685800" y="1597819"/>
            <a:ext cx="7772400" cy="1102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t/>
            </a:r>
            <a:endParaRPr/>
          </a:p>
        </p:txBody>
      </p:sp>
      <p:sp>
        <p:nvSpPr>
          <p:cNvPr id="91" name="Google Shape;91;p13"/>
          <p:cNvSpPr txBox="1"/>
          <p:nvPr>
            <p:ph type="ctrTitle"/>
          </p:nvPr>
        </p:nvSpPr>
        <p:spPr>
          <a:xfrm>
            <a:off x="1392750" y="237225"/>
            <a:ext cx="6910200" cy="927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b="0" lang="en"/>
              <a:t>Our Team</a:t>
            </a:r>
            <a:endParaRPr b="0"/>
          </a:p>
        </p:txBody>
      </p:sp>
      <p:pic>
        <p:nvPicPr>
          <p:cNvPr id="92" name="Google Shape;92;p13"/>
          <p:cNvPicPr preferRelativeResize="0"/>
          <p:nvPr/>
        </p:nvPicPr>
        <p:blipFill>
          <a:blip r:embed="rId3">
            <a:alphaModFix/>
          </a:blip>
          <a:stretch>
            <a:fillRect/>
          </a:stretch>
        </p:blipFill>
        <p:spPr>
          <a:xfrm>
            <a:off x="839575" y="1948488"/>
            <a:ext cx="1232474" cy="1221126"/>
          </a:xfrm>
          <a:prstGeom prst="rect">
            <a:avLst/>
          </a:prstGeom>
          <a:noFill/>
          <a:ln>
            <a:noFill/>
          </a:ln>
        </p:spPr>
      </p:pic>
      <p:pic>
        <p:nvPicPr>
          <p:cNvPr id="93" name="Google Shape;93;p13"/>
          <p:cNvPicPr preferRelativeResize="0"/>
          <p:nvPr/>
        </p:nvPicPr>
        <p:blipFill rotWithShape="1">
          <a:blip r:embed="rId4">
            <a:alphaModFix/>
          </a:blip>
          <a:srcRect b="23513" l="0" r="0" t="8072"/>
          <a:stretch/>
        </p:blipFill>
        <p:spPr>
          <a:xfrm>
            <a:off x="3931720" y="1969138"/>
            <a:ext cx="1280554" cy="1225875"/>
          </a:xfrm>
          <a:prstGeom prst="rect">
            <a:avLst/>
          </a:prstGeom>
          <a:noFill/>
          <a:ln>
            <a:noFill/>
          </a:ln>
        </p:spPr>
      </p:pic>
      <p:pic>
        <p:nvPicPr>
          <p:cNvPr id="94" name="Google Shape;94;p13"/>
          <p:cNvPicPr preferRelativeResize="0"/>
          <p:nvPr/>
        </p:nvPicPr>
        <p:blipFill>
          <a:blip r:embed="rId5">
            <a:alphaModFix/>
          </a:blip>
          <a:stretch>
            <a:fillRect/>
          </a:stretch>
        </p:blipFill>
        <p:spPr>
          <a:xfrm>
            <a:off x="2385650" y="1969138"/>
            <a:ext cx="1232476" cy="1225873"/>
          </a:xfrm>
          <a:prstGeom prst="rect">
            <a:avLst/>
          </a:prstGeom>
          <a:noFill/>
          <a:ln>
            <a:noFill/>
          </a:ln>
        </p:spPr>
      </p:pic>
      <p:pic>
        <p:nvPicPr>
          <p:cNvPr id="95" name="Google Shape;95;p13"/>
          <p:cNvPicPr preferRelativeResize="0"/>
          <p:nvPr/>
        </p:nvPicPr>
        <p:blipFill rotWithShape="1">
          <a:blip r:embed="rId6">
            <a:alphaModFix/>
          </a:blip>
          <a:srcRect b="23336" l="53175" r="26855" t="50430"/>
          <a:stretch/>
        </p:blipFill>
        <p:spPr>
          <a:xfrm>
            <a:off x="7071950" y="1974928"/>
            <a:ext cx="1232478" cy="1214288"/>
          </a:xfrm>
          <a:prstGeom prst="rect">
            <a:avLst/>
          </a:prstGeom>
          <a:noFill/>
          <a:ln>
            <a:noFill/>
          </a:ln>
        </p:spPr>
      </p:pic>
      <p:pic>
        <p:nvPicPr>
          <p:cNvPr id="96" name="Google Shape;96;p13"/>
          <p:cNvPicPr preferRelativeResize="0"/>
          <p:nvPr/>
        </p:nvPicPr>
        <p:blipFill rotWithShape="1">
          <a:blip r:embed="rId7">
            <a:alphaModFix/>
          </a:blip>
          <a:srcRect b="0" l="21228" r="0" t="0"/>
          <a:stretch/>
        </p:blipFill>
        <p:spPr>
          <a:xfrm>
            <a:off x="5525875" y="1969138"/>
            <a:ext cx="1232475" cy="1225875"/>
          </a:xfrm>
          <a:prstGeom prst="rect">
            <a:avLst/>
          </a:prstGeom>
          <a:noFill/>
          <a:ln>
            <a:noFill/>
          </a:ln>
        </p:spPr>
      </p:pic>
      <p:sp>
        <p:nvSpPr>
          <p:cNvPr id="97" name="Google Shape;97;p13"/>
          <p:cNvSpPr txBox="1"/>
          <p:nvPr/>
        </p:nvSpPr>
        <p:spPr>
          <a:xfrm>
            <a:off x="770450" y="3195025"/>
            <a:ext cx="1370700" cy="1214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592C82"/>
                </a:solidFill>
              </a:rPr>
              <a:t>Hayden Southworth</a:t>
            </a:r>
            <a:endParaRPr sz="1800"/>
          </a:p>
        </p:txBody>
      </p:sp>
      <p:sp>
        <p:nvSpPr>
          <p:cNvPr id="98" name="Google Shape;98;p13"/>
          <p:cNvSpPr txBox="1"/>
          <p:nvPr/>
        </p:nvSpPr>
        <p:spPr>
          <a:xfrm>
            <a:off x="2316525" y="3195025"/>
            <a:ext cx="1370700" cy="1214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solidFill>
                  <a:srgbClr val="592C82"/>
                </a:solidFill>
              </a:rPr>
              <a:t>Tek Ghimire</a:t>
            </a:r>
            <a:endParaRPr sz="1800"/>
          </a:p>
        </p:txBody>
      </p:sp>
      <p:sp>
        <p:nvSpPr>
          <p:cNvPr id="99" name="Google Shape;99;p13"/>
          <p:cNvSpPr txBox="1"/>
          <p:nvPr/>
        </p:nvSpPr>
        <p:spPr>
          <a:xfrm>
            <a:off x="3886650" y="3195025"/>
            <a:ext cx="1370700" cy="1214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solidFill>
                  <a:srgbClr val="592C82"/>
                </a:solidFill>
              </a:rPr>
              <a:t>John</a:t>
            </a:r>
            <a:endParaRPr sz="2000">
              <a:solidFill>
                <a:srgbClr val="592C82"/>
              </a:solidFill>
            </a:endParaRPr>
          </a:p>
          <a:p>
            <a:pPr indent="0" lvl="0" marL="0" rtl="0" algn="ctr">
              <a:lnSpc>
                <a:spcPct val="115000"/>
              </a:lnSpc>
              <a:spcBef>
                <a:spcPts val="0"/>
              </a:spcBef>
              <a:spcAft>
                <a:spcPts val="0"/>
              </a:spcAft>
              <a:buNone/>
            </a:pPr>
            <a:r>
              <a:rPr lang="en" sz="2000">
                <a:solidFill>
                  <a:srgbClr val="592C82"/>
                </a:solidFill>
              </a:rPr>
              <a:t>Hodnett</a:t>
            </a:r>
            <a:endParaRPr sz="2000">
              <a:solidFill>
                <a:srgbClr val="592C82"/>
              </a:solidFill>
            </a:endParaRPr>
          </a:p>
        </p:txBody>
      </p:sp>
      <p:sp>
        <p:nvSpPr>
          <p:cNvPr id="100" name="Google Shape;100;p13"/>
          <p:cNvSpPr txBox="1"/>
          <p:nvPr/>
        </p:nvSpPr>
        <p:spPr>
          <a:xfrm>
            <a:off x="5456775" y="3195025"/>
            <a:ext cx="1370700" cy="1214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solidFill>
                  <a:srgbClr val="592C82"/>
                </a:solidFill>
              </a:rPr>
              <a:t>Muoi Pham</a:t>
            </a:r>
            <a:endParaRPr sz="2000">
              <a:solidFill>
                <a:srgbClr val="592C82"/>
              </a:solidFill>
            </a:endParaRPr>
          </a:p>
          <a:p>
            <a:pPr indent="0" lvl="0" marL="0" rtl="0" algn="ctr">
              <a:lnSpc>
                <a:spcPct val="115000"/>
              </a:lnSpc>
              <a:spcBef>
                <a:spcPts val="0"/>
              </a:spcBef>
              <a:spcAft>
                <a:spcPts val="0"/>
              </a:spcAft>
              <a:buNone/>
            </a:pPr>
            <a:r>
              <a:t/>
            </a:r>
            <a:endParaRPr sz="2000">
              <a:solidFill>
                <a:srgbClr val="592C82"/>
              </a:solidFill>
            </a:endParaRPr>
          </a:p>
        </p:txBody>
      </p:sp>
      <p:sp>
        <p:nvSpPr>
          <p:cNvPr id="101" name="Google Shape;101;p13"/>
          <p:cNvSpPr txBox="1"/>
          <p:nvPr/>
        </p:nvSpPr>
        <p:spPr>
          <a:xfrm>
            <a:off x="7026900" y="3195025"/>
            <a:ext cx="1370700" cy="1214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solidFill>
                  <a:srgbClr val="592C82"/>
                </a:solidFill>
              </a:rPr>
              <a:t>Phong Nguyen </a:t>
            </a:r>
            <a:endParaRPr sz="2000">
              <a:solidFill>
                <a:srgbClr val="592C82"/>
              </a:solidFill>
            </a:endParaRPr>
          </a:p>
        </p:txBody>
      </p:sp>
      <p:cxnSp>
        <p:nvCxnSpPr>
          <p:cNvPr id="102" name="Google Shape;102;p13"/>
          <p:cNvCxnSpPr/>
          <p:nvPr/>
        </p:nvCxnSpPr>
        <p:spPr>
          <a:xfrm>
            <a:off x="990600" y="4562400"/>
            <a:ext cx="1723800" cy="0"/>
          </a:xfrm>
          <a:prstGeom prst="straightConnector1">
            <a:avLst/>
          </a:prstGeom>
          <a:noFill/>
          <a:ln cap="flat" cmpd="sng" w="9525">
            <a:solidFill>
              <a:schemeClr val="dk2"/>
            </a:solidFill>
            <a:prstDash val="solid"/>
            <a:round/>
            <a:headEnd len="med" w="med" type="none"/>
            <a:tailEnd len="med" w="med" type="none"/>
          </a:ln>
        </p:spPr>
      </p:cxnSp>
      <p:sp>
        <p:nvSpPr>
          <p:cNvPr id="103" name="Google Shape;103;p13"/>
          <p:cNvSpPr txBox="1"/>
          <p:nvPr/>
        </p:nvSpPr>
        <p:spPr>
          <a:xfrm>
            <a:off x="2483200" y="4342050"/>
            <a:ext cx="1061400" cy="45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CITE</a:t>
            </a:r>
            <a:endParaRPr sz="1800"/>
          </a:p>
        </p:txBody>
      </p:sp>
      <p:cxnSp>
        <p:nvCxnSpPr>
          <p:cNvPr id="104" name="Google Shape;104;p13"/>
          <p:cNvCxnSpPr/>
          <p:nvPr/>
        </p:nvCxnSpPr>
        <p:spPr>
          <a:xfrm>
            <a:off x="5599400" y="4569600"/>
            <a:ext cx="931500" cy="0"/>
          </a:xfrm>
          <a:prstGeom prst="straightConnector1">
            <a:avLst/>
          </a:prstGeom>
          <a:noFill/>
          <a:ln cap="flat" cmpd="sng" w="9525">
            <a:solidFill>
              <a:schemeClr val="dk2"/>
            </a:solidFill>
            <a:prstDash val="solid"/>
            <a:round/>
            <a:headEnd len="med" w="med" type="none"/>
            <a:tailEnd len="med" w="med" type="none"/>
          </a:ln>
        </p:spPr>
      </p:cxnSp>
      <p:sp>
        <p:nvSpPr>
          <p:cNvPr id="105" name="Google Shape;105;p13"/>
          <p:cNvSpPr txBox="1"/>
          <p:nvPr/>
        </p:nvSpPr>
        <p:spPr>
          <a:xfrm>
            <a:off x="6483275" y="4342050"/>
            <a:ext cx="866700" cy="45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COSC</a:t>
            </a:r>
            <a:endParaRPr sz="1800"/>
          </a:p>
        </p:txBody>
      </p:sp>
      <p:cxnSp>
        <p:nvCxnSpPr>
          <p:cNvPr id="106" name="Google Shape;106;p13"/>
          <p:cNvCxnSpPr/>
          <p:nvPr/>
        </p:nvCxnSpPr>
        <p:spPr>
          <a:xfrm>
            <a:off x="3295650" y="4569600"/>
            <a:ext cx="1723800" cy="0"/>
          </a:xfrm>
          <a:prstGeom prst="straightConnector1">
            <a:avLst/>
          </a:prstGeom>
          <a:noFill/>
          <a:ln cap="flat" cmpd="sng" w="9525">
            <a:solidFill>
              <a:schemeClr val="dk2"/>
            </a:solidFill>
            <a:prstDash val="solid"/>
            <a:round/>
            <a:headEnd len="med" w="med" type="none"/>
            <a:tailEnd len="med" w="med" type="none"/>
          </a:ln>
        </p:spPr>
      </p:cxnSp>
      <p:cxnSp>
        <p:nvCxnSpPr>
          <p:cNvPr id="107" name="Google Shape;107;p13"/>
          <p:cNvCxnSpPr/>
          <p:nvPr/>
        </p:nvCxnSpPr>
        <p:spPr>
          <a:xfrm>
            <a:off x="7294850" y="4569600"/>
            <a:ext cx="931500" cy="0"/>
          </a:xfrm>
          <a:prstGeom prst="straightConnector1">
            <a:avLst/>
          </a:prstGeom>
          <a:noFill/>
          <a:ln cap="flat" cmpd="sng" w="9525">
            <a:solidFill>
              <a:schemeClr val="dk2"/>
            </a:solidFill>
            <a:prstDash val="solid"/>
            <a:round/>
            <a:headEnd len="med" w="med" type="none"/>
            <a:tailEnd len="med" w="med" type="none"/>
          </a:ln>
        </p:spPr>
      </p:cxnSp>
      <p:pic>
        <p:nvPicPr>
          <p:cNvPr id="108" name="Google Shape;108;p13"/>
          <p:cNvPicPr preferRelativeResize="0"/>
          <p:nvPr/>
        </p:nvPicPr>
        <p:blipFill>
          <a:blip r:embed="rId8">
            <a:alphaModFix/>
          </a:blip>
          <a:stretch>
            <a:fillRect/>
          </a:stretch>
        </p:blipFill>
        <p:spPr>
          <a:xfrm>
            <a:off x="5525875" y="1961664"/>
            <a:ext cx="1232479" cy="124084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1"/>
          <p:cNvSpPr txBox="1"/>
          <p:nvPr>
            <p:ph type="title"/>
          </p:nvPr>
        </p:nvSpPr>
        <p:spPr>
          <a:xfrm>
            <a:off x="2286000" y="205978"/>
            <a:ext cx="6400800" cy="85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Iteration #3: Feb - Mar 2019</a:t>
            </a:r>
            <a:endParaRPr/>
          </a:p>
        </p:txBody>
      </p:sp>
      <p:sp>
        <p:nvSpPr>
          <p:cNvPr id="259" name="Google Shape;259;p31"/>
          <p:cNvSpPr txBox="1"/>
          <p:nvPr>
            <p:ph idx="4294967295" type="body"/>
          </p:nvPr>
        </p:nvSpPr>
        <p:spPr>
          <a:xfrm>
            <a:off x="727650" y="1781925"/>
            <a:ext cx="7688700" cy="2958000"/>
          </a:xfrm>
          <a:prstGeom prst="rect">
            <a:avLst/>
          </a:prstGeom>
        </p:spPr>
        <p:txBody>
          <a:bodyPr anchorCtr="0" anchor="t" bIns="45700" lIns="91425" spcFirstLastPara="1" rIns="91425" wrap="square" tIns="45700">
            <a:noAutofit/>
          </a:bodyPr>
          <a:lstStyle/>
          <a:p>
            <a:pPr indent="0" lvl="0" marL="0" rtl="0" algn="l">
              <a:spcBef>
                <a:spcPts val="640"/>
              </a:spcBef>
              <a:spcAft>
                <a:spcPts val="0"/>
              </a:spcAft>
              <a:buNone/>
            </a:pPr>
            <a:r>
              <a:t/>
            </a:r>
            <a:endParaRPr sz="3000"/>
          </a:p>
          <a:p>
            <a:pPr indent="0" lvl="0" marL="0" rtl="0" algn="l">
              <a:spcBef>
                <a:spcPts val="640"/>
              </a:spcBef>
              <a:spcAft>
                <a:spcPts val="0"/>
              </a:spcAft>
              <a:buNone/>
            </a:pPr>
            <a:r>
              <a:t/>
            </a:r>
            <a:endParaRPr sz="3000"/>
          </a:p>
        </p:txBody>
      </p:sp>
      <p:pic>
        <p:nvPicPr>
          <p:cNvPr id="260" name="Google Shape;260;p31"/>
          <p:cNvPicPr preferRelativeResize="0"/>
          <p:nvPr/>
        </p:nvPicPr>
        <p:blipFill>
          <a:blip r:embed="rId3">
            <a:alphaModFix/>
          </a:blip>
          <a:stretch>
            <a:fillRect/>
          </a:stretch>
        </p:blipFill>
        <p:spPr>
          <a:xfrm>
            <a:off x="0" y="79365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2"/>
          <p:cNvSpPr txBox="1"/>
          <p:nvPr>
            <p:ph type="title"/>
          </p:nvPr>
        </p:nvSpPr>
        <p:spPr>
          <a:xfrm>
            <a:off x="2286000" y="205978"/>
            <a:ext cx="6400800" cy="85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Iteration #4: Mar - Apr 2019</a:t>
            </a:r>
            <a:endParaRPr/>
          </a:p>
        </p:txBody>
      </p:sp>
      <p:sp>
        <p:nvSpPr>
          <p:cNvPr id="266" name="Google Shape;266;p32"/>
          <p:cNvSpPr txBox="1"/>
          <p:nvPr>
            <p:ph idx="4294967295" type="body"/>
          </p:nvPr>
        </p:nvSpPr>
        <p:spPr>
          <a:xfrm>
            <a:off x="729450" y="2078875"/>
            <a:ext cx="7688700" cy="2261100"/>
          </a:xfrm>
          <a:prstGeom prst="rect">
            <a:avLst/>
          </a:prstGeom>
        </p:spPr>
        <p:txBody>
          <a:bodyPr anchorCtr="0" anchor="t" bIns="45700" lIns="91425" spcFirstLastPara="1" rIns="91425" wrap="square" tIns="45700">
            <a:noAutofit/>
          </a:bodyPr>
          <a:lstStyle/>
          <a:p>
            <a:pPr indent="0" lvl="0" marL="0" rtl="0" algn="l">
              <a:spcBef>
                <a:spcPts val="640"/>
              </a:spcBef>
              <a:spcAft>
                <a:spcPts val="0"/>
              </a:spcAft>
              <a:buNone/>
            </a:pPr>
            <a:r>
              <a:t/>
            </a:r>
            <a:endParaRPr sz="3000"/>
          </a:p>
          <a:p>
            <a:pPr indent="0" lvl="0" marL="0" rtl="0" algn="l">
              <a:spcBef>
                <a:spcPts val="640"/>
              </a:spcBef>
              <a:spcAft>
                <a:spcPts val="0"/>
              </a:spcAft>
              <a:buNone/>
            </a:pPr>
            <a:r>
              <a:t/>
            </a:r>
            <a:endParaRPr sz="3000"/>
          </a:p>
        </p:txBody>
      </p:sp>
      <p:pic>
        <p:nvPicPr>
          <p:cNvPr id="267" name="Google Shape;267;p32"/>
          <p:cNvPicPr preferRelativeResize="0"/>
          <p:nvPr/>
        </p:nvPicPr>
        <p:blipFill>
          <a:blip r:embed="rId3">
            <a:alphaModFix/>
          </a:blip>
          <a:stretch>
            <a:fillRect/>
          </a:stretch>
        </p:blipFill>
        <p:spPr>
          <a:xfrm>
            <a:off x="0" y="80365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pic>
        <p:nvPicPr>
          <p:cNvPr id="272" name="Google Shape;272;p33" title="Customer Demo2.mp4">
            <a:hlinkClick r:id="rId3"/>
          </p:cNvPr>
          <p:cNvPicPr preferRelativeResize="0"/>
          <p:nvPr/>
        </p:nvPicPr>
        <p:blipFill>
          <a:blip r:embed="rId4">
            <a:alphaModFix/>
          </a:blip>
          <a:stretch>
            <a:fillRect/>
          </a:stretch>
        </p:blipFill>
        <p:spPr>
          <a:xfrm>
            <a:off x="0" y="-857250"/>
            <a:ext cx="9144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pic>
        <p:nvPicPr>
          <p:cNvPr id="277" name="Google Shape;277;p34" title="Admin Demo3.mp4">
            <a:hlinkClick r:id="rId3"/>
          </p:cNvPr>
          <p:cNvPicPr preferRelativeResize="0"/>
          <p:nvPr/>
        </p:nvPicPr>
        <p:blipFill>
          <a:blip r:embed="rId4">
            <a:alphaModFix/>
          </a:blip>
          <a:stretch>
            <a:fillRect/>
          </a:stretch>
        </p:blipFill>
        <p:spPr>
          <a:xfrm>
            <a:off x="235775" y="-639825"/>
            <a:ext cx="8564200" cy="6423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pic>
        <p:nvPicPr>
          <p:cNvPr id="282" name="Google Shape;282;p35" title="Guard Demo2.mp4">
            <a:hlinkClick r:id="rId3"/>
          </p:cNvPr>
          <p:cNvPicPr preferRelativeResize="0"/>
          <p:nvPr/>
        </p:nvPicPr>
        <p:blipFill>
          <a:blip r:embed="rId4">
            <a:alphaModFix/>
          </a:blip>
          <a:stretch>
            <a:fillRect/>
          </a:stretch>
        </p:blipFill>
        <p:spPr>
          <a:xfrm>
            <a:off x="188450" y="-639700"/>
            <a:ext cx="8767075" cy="6575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36"/>
          <p:cNvSpPr txBox="1"/>
          <p:nvPr>
            <p:ph type="title"/>
          </p:nvPr>
        </p:nvSpPr>
        <p:spPr>
          <a:xfrm>
            <a:off x="2286000" y="205978"/>
            <a:ext cx="6400800" cy="85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Technology Stack</a:t>
            </a:r>
            <a:endParaRPr/>
          </a:p>
        </p:txBody>
      </p:sp>
      <p:pic>
        <p:nvPicPr>
          <p:cNvPr id="288" name="Google Shape;288;p36"/>
          <p:cNvPicPr preferRelativeResize="0"/>
          <p:nvPr/>
        </p:nvPicPr>
        <p:blipFill rotWithShape="1">
          <a:blip r:embed="rId3">
            <a:alphaModFix/>
          </a:blip>
          <a:srcRect b="1114" l="0" r="9469" t="11143"/>
          <a:stretch/>
        </p:blipFill>
        <p:spPr>
          <a:xfrm>
            <a:off x="1430875" y="1253275"/>
            <a:ext cx="6105348" cy="36416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37"/>
          <p:cNvSpPr txBox="1"/>
          <p:nvPr>
            <p:ph type="title"/>
          </p:nvPr>
        </p:nvSpPr>
        <p:spPr>
          <a:xfrm>
            <a:off x="2286000" y="205978"/>
            <a:ext cx="6400800" cy="85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Team Challenges</a:t>
            </a:r>
            <a:endParaRPr/>
          </a:p>
        </p:txBody>
      </p:sp>
      <p:sp>
        <p:nvSpPr>
          <p:cNvPr id="294" name="Google Shape;294;p37"/>
          <p:cNvSpPr txBox="1"/>
          <p:nvPr>
            <p:ph idx="1" type="body"/>
          </p:nvPr>
        </p:nvSpPr>
        <p:spPr>
          <a:xfrm>
            <a:off x="457200" y="1948850"/>
            <a:ext cx="8229600" cy="2349000"/>
          </a:xfrm>
          <a:prstGeom prst="rect">
            <a:avLst/>
          </a:prstGeom>
        </p:spPr>
        <p:txBody>
          <a:bodyPr anchorCtr="0" anchor="t" bIns="45700" lIns="91425" spcFirstLastPara="1" rIns="91425" wrap="square" tIns="45700">
            <a:noAutofit/>
          </a:bodyPr>
          <a:lstStyle/>
          <a:p>
            <a:pPr indent="-342900" lvl="0" marL="457200" rtl="0" algn="l">
              <a:spcBef>
                <a:spcPts val="360"/>
              </a:spcBef>
              <a:spcAft>
                <a:spcPts val="0"/>
              </a:spcAft>
              <a:buSzPts val="1800"/>
              <a:buChar char="•"/>
            </a:pPr>
            <a:r>
              <a:rPr lang="en"/>
              <a:t>Different Levels of Experience</a:t>
            </a:r>
            <a:endParaRPr/>
          </a:p>
          <a:p>
            <a:pPr indent="-342900" lvl="0" marL="457200" rtl="0" algn="l">
              <a:spcBef>
                <a:spcPts val="0"/>
              </a:spcBef>
              <a:spcAft>
                <a:spcPts val="0"/>
              </a:spcAft>
              <a:buSzPts val="1800"/>
              <a:buChar char="•"/>
            </a:pPr>
            <a:r>
              <a:rPr lang="en"/>
              <a:t>Scheduling Conflicts</a:t>
            </a:r>
            <a:endParaRPr/>
          </a:p>
          <a:p>
            <a:pPr indent="-342900" lvl="0" marL="457200" rtl="0" algn="l">
              <a:spcBef>
                <a:spcPts val="0"/>
              </a:spcBef>
              <a:spcAft>
                <a:spcPts val="0"/>
              </a:spcAft>
              <a:buSzPts val="1800"/>
              <a:buChar char="•"/>
            </a:pPr>
            <a:r>
              <a:rPr lang="en"/>
              <a:t>Off-Site Client</a:t>
            </a:r>
            <a:endParaRPr/>
          </a:p>
          <a:p>
            <a:pPr indent="0" lvl="0" marL="0" rtl="0" algn="l">
              <a:spcBef>
                <a:spcPts val="36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38"/>
          <p:cNvSpPr txBox="1"/>
          <p:nvPr>
            <p:ph type="title"/>
          </p:nvPr>
        </p:nvSpPr>
        <p:spPr>
          <a:xfrm>
            <a:off x="2286000" y="205978"/>
            <a:ext cx="6400800" cy="85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Lessons Learned</a:t>
            </a:r>
            <a:endParaRPr/>
          </a:p>
        </p:txBody>
      </p:sp>
      <p:sp>
        <p:nvSpPr>
          <p:cNvPr id="300" name="Google Shape;300;p38"/>
          <p:cNvSpPr txBox="1"/>
          <p:nvPr>
            <p:ph idx="1" type="body"/>
          </p:nvPr>
        </p:nvSpPr>
        <p:spPr>
          <a:xfrm>
            <a:off x="389775" y="1749000"/>
            <a:ext cx="8229600" cy="3394500"/>
          </a:xfrm>
          <a:prstGeom prst="rect">
            <a:avLst/>
          </a:prstGeom>
        </p:spPr>
        <p:txBody>
          <a:bodyPr anchorCtr="0" anchor="t" bIns="45700" lIns="91425" spcFirstLastPara="1" rIns="91425" wrap="square" tIns="45700">
            <a:noAutofit/>
          </a:bodyPr>
          <a:lstStyle/>
          <a:p>
            <a:pPr indent="-342900" lvl="0" marL="457200" rtl="0" algn="l">
              <a:spcBef>
                <a:spcPts val="360"/>
              </a:spcBef>
              <a:spcAft>
                <a:spcPts val="0"/>
              </a:spcAft>
              <a:buSzPts val="1800"/>
              <a:buChar char="•"/>
            </a:pPr>
            <a:r>
              <a:rPr lang="en"/>
              <a:t>Communication is Key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39"/>
          <p:cNvSpPr txBox="1"/>
          <p:nvPr>
            <p:ph type="title"/>
          </p:nvPr>
        </p:nvSpPr>
        <p:spPr>
          <a:xfrm>
            <a:off x="2286000" y="205978"/>
            <a:ext cx="6400800" cy="85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t/>
            </a:r>
            <a:endParaRPr/>
          </a:p>
        </p:txBody>
      </p:sp>
      <p:sp>
        <p:nvSpPr>
          <p:cNvPr id="306" name="Google Shape;306;p39"/>
          <p:cNvSpPr txBox="1"/>
          <p:nvPr>
            <p:ph idx="1" type="body"/>
          </p:nvPr>
        </p:nvSpPr>
        <p:spPr>
          <a:xfrm>
            <a:off x="457200" y="1200150"/>
            <a:ext cx="8229600" cy="3394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pic>
        <p:nvPicPr>
          <p:cNvPr id="307" name="Google Shape;307;p39"/>
          <p:cNvPicPr preferRelativeResize="0"/>
          <p:nvPr/>
        </p:nvPicPr>
        <p:blipFill>
          <a:blip r:embed="rId3">
            <a:alphaModFix/>
          </a:blip>
          <a:stretch>
            <a:fillRect/>
          </a:stretch>
        </p:blipFill>
        <p:spPr>
          <a:xfrm>
            <a:off x="0" y="0"/>
            <a:ext cx="9144001" cy="51434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40"/>
          <p:cNvSpPr txBox="1"/>
          <p:nvPr>
            <p:ph type="title"/>
          </p:nvPr>
        </p:nvSpPr>
        <p:spPr>
          <a:xfrm>
            <a:off x="2286000" y="205978"/>
            <a:ext cx="6400800" cy="85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Lessons Learned</a:t>
            </a:r>
            <a:endParaRPr/>
          </a:p>
        </p:txBody>
      </p:sp>
      <p:sp>
        <p:nvSpPr>
          <p:cNvPr id="313" name="Google Shape;313;p40"/>
          <p:cNvSpPr txBox="1"/>
          <p:nvPr>
            <p:ph idx="1" type="body"/>
          </p:nvPr>
        </p:nvSpPr>
        <p:spPr>
          <a:xfrm>
            <a:off x="457200" y="1801100"/>
            <a:ext cx="8229600" cy="3394500"/>
          </a:xfrm>
          <a:prstGeom prst="rect">
            <a:avLst/>
          </a:prstGeom>
        </p:spPr>
        <p:txBody>
          <a:bodyPr anchorCtr="0" anchor="t" bIns="45700" lIns="91425" spcFirstLastPara="1" rIns="91425" wrap="square" tIns="45700">
            <a:noAutofit/>
          </a:bodyPr>
          <a:lstStyle/>
          <a:p>
            <a:pPr indent="-342900" lvl="0" marL="457200" rtl="0" algn="l">
              <a:spcBef>
                <a:spcPts val="360"/>
              </a:spcBef>
              <a:spcAft>
                <a:spcPts val="0"/>
              </a:spcAft>
              <a:buSzPts val="1800"/>
              <a:buChar char="•"/>
            </a:pPr>
            <a:r>
              <a:rPr lang="en"/>
              <a:t>Communication is Key</a:t>
            </a:r>
            <a:endParaRPr/>
          </a:p>
          <a:p>
            <a:pPr indent="-342900" lvl="0" marL="457200" rtl="0" algn="l">
              <a:spcBef>
                <a:spcPts val="0"/>
              </a:spcBef>
              <a:spcAft>
                <a:spcPts val="0"/>
              </a:spcAft>
              <a:buSzPts val="1800"/>
              <a:buChar char="•"/>
            </a:pPr>
            <a:r>
              <a:rPr lang="en"/>
              <a:t>React to Changes</a:t>
            </a:r>
            <a:endParaRPr/>
          </a:p>
          <a:p>
            <a:pPr indent="-342900" lvl="0" marL="457200" rtl="0" algn="l">
              <a:spcBef>
                <a:spcPts val="0"/>
              </a:spcBef>
              <a:spcAft>
                <a:spcPts val="0"/>
              </a:spcAft>
              <a:buSzPts val="1800"/>
              <a:buChar char="•"/>
            </a:pPr>
            <a:r>
              <a:rPr lang="en"/>
              <a:t>Don’t be H</a:t>
            </a:r>
            <a:r>
              <a:rPr lang="en"/>
              <a:t>eadstrong</a:t>
            </a:r>
            <a:endParaRPr/>
          </a:p>
          <a:p>
            <a:pPr indent="-342900" lvl="0" marL="457200" rtl="0" algn="l">
              <a:spcBef>
                <a:spcPts val="0"/>
              </a:spcBef>
              <a:spcAft>
                <a:spcPts val="0"/>
              </a:spcAft>
              <a:buSzPts val="1800"/>
              <a:buChar char="•"/>
            </a:pPr>
            <a:r>
              <a:rPr lang="en"/>
              <a:t>Document Early</a:t>
            </a:r>
            <a:endParaRPr/>
          </a:p>
          <a:p>
            <a:pPr indent="0" lvl="0" marL="457200" rtl="0" algn="l">
              <a:spcBef>
                <a:spcPts val="36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4"/>
          <p:cNvSpPr txBox="1"/>
          <p:nvPr>
            <p:ph type="ctrTitle"/>
          </p:nvPr>
        </p:nvSpPr>
        <p:spPr>
          <a:xfrm>
            <a:off x="685800" y="1597819"/>
            <a:ext cx="7772400" cy="1102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t/>
            </a:r>
            <a:endParaRPr/>
          </a:p>
        </p:txBody>
      </p:sp>
      <p:sp>
        <p:nvSpPr>
          <p:cNvPr id="114" name="Google Shape;114;p14"/>
          <p:cNvSpPr txBox="1"/>
          <p:nvPr>
            <p:ph type="ctrTitle"/>
          </p:nvPr>
        </p:nvSpPr>
        <p:spPr>
          <a:xfrm>
            <a:off x="1392750" y="237225"/>
            <a:ext cx="6910200" cy="927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b="0" lang="en"/>
              <a:t>Overview</a:t>
            </a:r>
            <a:endParaRPr b="0"/>
          </a:p>
        </p:txBody>
      </p:sp>
      <p:sp>
        <p:nvSpPr>
          <p:cNvPr id="115" name="Google Shape;115;p14"/>
          <p:cNvSpPr txBox="1"/>
          <p:nvPr>
            <p:ph idx="4294967295" type="body"/>
          </p:nvPr>
        </p:nvSpPr>
        <p:spPr>
          <a:xfrm>
            <a:off x="2489250" y="1597825"/>
            <a:ext cx="4165500" cy="2261100"/>
          </a:xfrm>
          <a:prstGeom prst="rect">
            <a:avLst/>
          </a:prstGeom>
        </p:spPr>
        <p:txBody>
          <a:bodyPr anchorCtr="0" anchor="t" bIns="45700" lIns="91425" spcFirstLastPara="1" rIns="91425" wrap="square" tIns="45700">
            <a:noAutofit/>
          </a:bodyPr>
          <a:lstStyle/>
          <a:p>
            <a:pPr indent="-381000" lvl="0" marL="457200" rtl="0" algn="l">
              <a:spcBef>
                <a:spcPts val="640"/>
              </a:spcBef>
              <a:spcAft>
                <a:spcPts val="0"/>
              </a:spcAft>
              <a:buSzPts val="2400"/>
              <a:buChar char="•"/>
            </a:pPr>
            <a:r>
              <a:rPr lang="en" sz="2400"/>
              <a:t>What is a Sheepdog?</a:t>
            </a:r>
            <a:endParaRPr sz="2400"/>
          </a:p>
          <a:p>
            <a:pPr indent="-381000" lvl="0" marL="457200" rtl="0" algn="l">
              <a:spcBef>
                <a:spcPts val="0"/>
              </a:spcBef>
              <a:spcAft>
                <a:spcPts val="0"/>
              </a:spcAft>
              <a:buSzPts val="2400"/>
              <a:buChar char="•"/>
            </a:pPr>
            <a:r>
              <a:rPr lang="en" sz="2400"/>
              <a:t>Problems and Solutions</a:t>
            </a:r>
            <a:endParaRPr sz="2400"/>
          </a:p>
          <a:p>
            <a:pPr indent="-381000" lvl="0" marL="457200" rtl="0" algn="l">
              <a:spcBef>
                <a:spcPts val="0"/>
              </a:spcBef>
              <a:spcAft>
                <a:spcPts val="0"/>
              </a:spcAft>
              <a:buSzPts val="2400"/>
              <a:buChar char="•"/>
            </a:pPr>
            <a:r>
              <a:rPr lang="en" sz="2400"/>
              <a:t>Development Plan</a:t>
            </a:r>
            <a:endParaRPr sz="2400"/>
          </a:p>
          <a:p>
            <a:pPr indent="-381000" lvl="0" marL="457200" rtl="0" algn="l">
              <a:spcBef>
                <a:spcPts val="0"/>
              </a:spcBef>
              <a:spcAft>
                <a:spcPts val="0"/>
              </a:spcAft>
              <a:buSzPts val="2400"/>
              <a:buChar char="•"/>
            </a:pPr>
            <a:r>
              <a:rPr lang="en" sz="2400"/>
              <a:t>Demo’s</a:t>
            </a:r>
            <a:endParaRPr sz="2400"/>
          </a:p>
          <a:p>
            <a:pPr indent="-381000" lvl="0" marL="457200" rtl="0" algn="l">
              <a:spcBef>
                <a:spcPts val="0"/>
              </a:spcBef>
              <a:spcAft>
                <a:spcPts val="0"/>
              </a:spcAft>
              <a:buSzPts val="2400"/>
              <a:buChar char="•"/>
            </a:pPr>
            <a:r>
              <a:rPr lang="en" sz="2400"/>
              <a:t>Technology Overview</a:t>
            </a:r>
            <a:endParaRPr sz="2400"/>
          </a:p>
          <a:p>
            <a:pPr indent="-381000" lvl="0" marL="457200" rtl="0" algn="l">
              <a:spcBef>
                <a:spcPts val="0"/>
              </a:spcBef>
              <a:spcAft>
                <a:spcPts val="0"/>
              </a:spcAft>
              <a:buSzPts val="2400"/>
              <a:buChar char="•"/>
            </a:pPr>
            <a:r>
              <a:rPr lang="en" sz="2400"/>
              <a:t>Challenges</a:t>
            </a:r>
            <a:endParaRPr sz="2400"/>
          </a:p>
          <a:p>
            <a:pPr indent="-381000" lvl="0" marL="457200" rtl="0" algn="l">
              <a:spcBef>
                <a:spcPts val="0"/>
              </a:spcBef>
              <a:spcAft>
                <a:spcPts val="0"/>
              </a:spcAft>
              <a:buSzPts val="2400"/>
              <a:buChar char="•"/>
            </a:pPr>
            <a:r>
              <a:rPr lang="en" sz="2400"/>
              <a:t>Future Plan</a:t>
            </a:r>
            <a:endParaRPr sz="2400"/>
          </a:p>
          <a:p>
            <a:pPr indent="-381000" lvl="0" marL="457200" rtl="0" algn="l">
              <a:spcBef>
                <a:spcPts val="0"/>
              </a:spcBef>
              <a:spcAft>
                <a:spcPts val="0"/>
              </a:spcAft>
              <a:buSzPts val="2400"/>
              <a:buChar char="•"/>
            </a:pPr>
            <a:r>
              <a:rPr lang="en" sz="2400"/>
              <a:t>Acknowledgements</a:t>
            </a:r>
            <a:endParaRPr sz="24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41"/>
          <p:cNvSpPr txBox="1"/>
          <p:nvPr>
            <p:ph type="title"/>
          </p:nvPr>
        </p:nvSpPr>
        <p:spPr>
          <a:xfrm>
            <a:off x="2286000" y="205978"/>
            <a:ext cx="6400800" cy="85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Release Plan</a:t>
            </a:r>
            <a:endParaRPr/>
          </a:p>
        </p:txBody>
      </p:sp>
      <p:sp>
        <p:nvSpPr>
          <p:cNvPr id="319" name="Google Shape;319;p41"/>
          <p:cNvSpPr txBox="1"/>
          <p:nvPr>
            <p:ph idx="4294967295" type="body"/>
          </p:nvPr>
        </p:nvSpPr>
        <p:spPr>
          <a:xfrm>
            <a:off x="727650" y="1479950"/>
            <a:ext cx="7688700" cy="3064500"/>
          </a:xfrm>
          <a:prstGeom prst="rect">
            <a:avLst/>
          </a:prstGeom>
        </p:spPr>
        <p:txBody>
          <a:bodyPr anchorCtr="0" anchor="t" bIns="45700" lIns="91425" spcFirstLastPara="1" rIns="91425" wrap="square" tIns="45700">
            <a:noAutofit/>
          </a:bodyPr>
          <a:lstStyle/>
          <a:p>
            <a:pPr indent="-431800" lvl="0" marL="457200" rtl="0" algn="l">
              <a:spcBef>
                <a:spcPts val="640"/>
              </a:spcBef>
              <a:spcAft>
                <a:spcPts val="0"/>
              </a:spcAft>
              <a:buClr>
                <a:srgbClr val="460975"/>
              </a:buClr>
              <a:buSzPts val="3200"/>
              <a:buChar char="•"/>
            </a:pPr>
            <a:r>
              <a:rPr lang="en">
                <a:solidFill>
                  <a:srgbClr val="460975"/>
                </a:solidFill>
              </a:rPr>
              <a:t>Performing Client Acceptance Tests</a:t>
            </a:r>
            <a:endParaRPr>
              <a:solidFill>
                <a:srgbClr val="460975"/>
              </a:solidFill>
            </a:endParaRPr>
          </a:p>
          <a:p>
            <a:pPr indent="-285750" lvl="1" marL="742950" rtl="0" algn="l">
              <a:spcBef>
                <a:spcPts val="0"/>
              </a:spcBef>
              <a:spcAft>
                <a:spcPts val="0"/>
              </a:spcAft>
              <a:buClr>
                <a:srgbClr val="7F7F7F"/>
              </a:buClr>
              <a:buSzPts val="2800"/>
              <a:buChar char="–"/>
            </a:pPr>
            <a:r>
              <a:rPr lang="en">
                <a:solidFill>
                  <a:srgbClr val="7F7F7F"/>
                </a:solidFill>
              </a:rPr>
              <a:t>Client has been testing since early April</a:t>
            </a:r>
            <a:endParaRPr>
              <a:solidFill>
                <a:srgbClr val="7F7F7F"/>
              </a:solidFill>
            </a:endParaRPr>
          </a:p>
          <a:p>
            <a:pPr indent="-431800" lvl="0" marL="457200" rtl="0" algn="l">
              <a:spcBef>
                <a:spcPts val="0"/>
              </a:spcBef>
              <a:spcAft>
                <a:spcPts val="0"/>
              </a:spcAft>
              <a:buClr>
                <a:srgbClr val="460975"/>
              </a:buClr>
              <a:buSzPts val="3200"/>
              <a:buChar char="•"/>
            </a:pPr>
            <a:r>
              <a:rPr lang="en">
                <a:solidFill>
                  <a:srgbClr val="460975"/>
                </a:solidFill>
              </a:rPr>
              <a:t>Transfer of Accounts to Client</a:t>
            </a:r>
            <a:endParaRPr>
              <a:solidFill>
                <a:srgbClr val="460975"/>
              </a:solidFill>
            </a:endParaRPr>
          </a:p>
          <a:p>
            <a:pPr indent="-285750" lvl="1" marL="742950" rtl="0" algn="l">
              <a:spcBef>
                <a:spcPts val="0"/>
              </a:spcBef>
              <a:spcAft>
                <a:spcPts val="0"/>
              </a:spcAft>
              <a:buClr>
                <a:srgbClr val="7F7F7F"/>
              </a:buClr>
              <a:buSzPts val="2800"/>
              <a:buChar char="–"/>
            </a:pPr>
            <a:r>
              <a:rPr lang="en">
                <a:solidFill>
                  <a:srgbClr val="7F7F7F"/>
                </a:solidFill>
              </a:rPr>
              <a:t>Heroku login, AWS S3 account and Stripe login</a:t>
            </a:r>
            <a:endParaRPr>
              <a:solidFill>
                <a:srgbClr val="7F7F7F"/>
              </a:solidFill>
            </a:endParaRPr>
          </a:p>
          <a:p>
            <a:pPr indent="-431800" lvl="0" marL="457200" rtl="0" algn="l">
              <a:spcBef>
                <a:spcPts val="0"/>
              </a:spcBef>
              <a:spcAft>
                <a:spcPts val="0"/>
              </a:spcAft>
              <a:buClr>
                <a:srgbClr val="460975"/>
              </a:buClr>
              <a:buSzPts val="3200"/>
              <a:buChar char="•"/>
            </a:pPr>
            <a:r>
              <a:rPr lang="en">
                <a:solidFill>
                  <a:srgbClr val="460975"/>
                </a:solidFill>
              </a:rPr>
              <a:t>Update to Official Sheepdog Domain</a:t>
            </a:r>
            <a:endParaRPr>
              <a:solidFill>
                <a:srgbClr val="460975"/>
              </a:solidFill>
            </a:endParaRPr>
          </a:p>
          <a:p>
            <a:pPr indent="0" lvl="0" marL="1828800" rtl="0" algn="l">
              <a:spcBef>
                <a:spcPts val="640"/>
              </a:spcBef>
              <a:spcAft>
                <a:spcPts val="0"/>
              </a:spcAft>
              <a:buNone/>
            </a:pPr>
            <a:r>
              <a:rPr lang="en" sz="2000">
                <a:solidFill>
                  <a:srgbClr val="460975"/>
                </a:solidFill>
                <a:latin typeface="Calibri"/>
                <a:ea typeface="Calibri"/>
                <a:cs typeface="Calibri"/>
                <a:sym typeface="Calibri"/>
              </a:rPr>
              <a:t>(www.sheepdogdefensegroup.com)</a:t>
            </a:r>
            <a:endParaRPr>
              <a:solidFill>
                <a:srgbClr val="460975"/>
              </a:solidFill>
            </a:endParaRPr>
          </a:p>
        </p:txBody>
      </p:sp>
      <p:pic>
        <p:nvPicPr>
          <p:cNvPr id="320" name="Google Shape;320;p41"/>
          <p:cNvPicPr preferRelativeResize="0"/>
          <p:nvPr/>
        </p:nvPicPr>
        <p:blipFill>
          <a:blip r:embed="rId3">
            <a:alphaModFix/>
          </a:blip>
          <a:stretch>
            <a:fillRect/>
          </a:stretch>
        </p:blipFill>
        <p:spPr>
          <a:xfrm>
            <a:off x="957250" y="3931450"/>
            <a:ext cx="7459101" cy="11477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42"/>
          <p:cNvSpPr txBox="1"/>
          <p:nvPr/>
        </p:nvSpPr>
        <p:spPr>
          <a:xfrm>
            <a:off x="712650" y="1537475"/>
            <a:ext cx="7718700" cy="305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460975"/>
                </a:solidFill>
              </a:rPr>
              <a:t>The Sheepdog Team would like to thank</a:t>
            </a:r>
            <a:endParaRPr sz="2400">
              <a:solidFill>
                <a:srgbClr val="460975"/>
              </a:solidFill>
            </a:endParaRPr>
          </a:p>
          <a:p>
            <a:pPr indent="0" lvl="0" marL="0" rtl="0" algn="ctr">
              <a:spcBef>
                <a:spcPts val="0"/>
              </a:spcBef>
              <a:spcAft>
                <a:spcPts val="0"/>
              </a:spcAft>
              <a:buNone/>
            </a:pPr>
            <a:r>
              <a:t/>
            </a:r>
            <a:endParaRPr sz="2400">
              <a:solidFill>
                <a:srgbClr val="460975"/>
              </a:solidFill>
            </a:endParaRPr>
          </a:p>
          <a:p>
            <a:pPr indent="0" lvl="0" marL="0" rtl="0" algn="ctr">
              <a:spcBef>
                <a:spcPts val="0"/>
              </a:spcBef>
              <a:spcAft>
                <a:spcPts val="0"/>
              </a:spcAft>
              <a:buNone/>
            </a:pPr>
            <a:r>
              <a:rPr lang="en" sz="2400">
                <a:solidFill>
                  <a:srgbClr val="460975"/>
                </a:solidFill>
              </a:rPr>
              <a:t>David Riggall</a:t>
            </a:r>
            <a:endParaRPr sz="2400">
              <a:solidFill>
                <a:srgbClr val="460975"/>
              </a:solidFill>
            </a:endParaRPr>
          </a:p>
          <a:p>
            <a:pPr indent="0" lvl="0" marL="0" rtl="0" algn="ctr">
              <a:spcBef>
                <a:spcPts val="0"/>
              </a:spcBef>
              <a:spcAft>
                <a:spcPts val="0"/>
              </a:spcAft>
              <a:buNone/>
            </a:pPr>
            <a:r>
              <a:t/>
            </a:r>
            <a:endParaRPr sz="2400">
              <a:solidFill>
                <a:srgbClr val="460975"/>
              </a:solidFill>
            </a:endParaRPr>
          </a:p>
          <a:p>
            <a:pPr indent="0" lvl="0" marL="0" rtl="0" algn="ctr">
              <a:spcBef>
                <a:spcPts val="0"/>
              </a:spcBef>
              <a:spcAft>
                <a:spcPts val="0"/>
              </a:spcAft>
              <a:buNone/>
            </a:pPr>
            <a:r>
              <a:rPr lang="en" sz="2400">
                <a:solidFill>
                  <a:srgbClr val="460975"/>
                </a:solidFill>
              </a:rPr>
              <a:t>And</a:t>
            </a:r>
            <a:endParaRPr sz="2400">
              <a:solidFill>
                <a:srgbClr val="460975"/>
              </a:solidFill>
            </a:endParaRPr>
          </a:p>
          <a:p>
            <a:pPr indent="0" lvl="0" marL="0" rtl="0" algn="ctr">
              <a:spcBef>
                <a:spcPts val="0"/>
              </a:spcBef>
              <a:spcAft>
                <a:spcPts val="0"/>
              </a:spcAft>
              <a:buNone/>
            </a:pPr>
            <a:r>
              <a:t/>
            </a:r>
            <a:endParaRPr sz="2400">
              <a:solidFill>
                <a:srgbClr val="460975"/>
              </a:solidFill>
            </a:endParaRPr>
          </a:p>
          <a:p>
            <a:pPr indent="0" lvl="0" marL="0" rtl="0" algn="ctr">
              <a:spcBef>
                <a:spcPts val="0"/>
              </a:spcBef>
              <a:spcAft>
                <a:spcPts val="0"/>
              </a:spcAft>
              <a:buNone/>
            </a:pPr>
            <a:r>
              <a:rPr lang="en" sz="2400">
                <a:solidFill>
                  <a:srgbClr val="460975"/>
                </a:solidFill>
              </a:rPr>
              <a:t>Dr. Wei</a:t>
            </a:r>
            <a:endParaRPr sz="2400">
              <a:solidFill>
                <a:srgbClr val="460975"/>
              </a:solidFill>
            </a:endParaRPr>
          </a:p>
        </p:txBody>
      </p:sp>
      <p:sp>
        <p:nvSpPr>
          <p:cNvPr id="326" name="Google Shape;326;p42"/>
          <p:cNvSpPr txBox="1"/>
          <p:nvPr>
            <p:ph type="title"/>
          </p:nvPr>
        </p:nvSpPr>
        <p:spPr>
          <a:xfrm>
            <a:off x="2286000" y="205978"/>
            <a:ext cx="6400800" cy="8574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Acknowledgements</a:t>
            </a:r>
            <a:endParaRPr/>
          </a:p>
        </p:txBody>
      </p:sp>
      <p:pic>
        <p:nvPicPr>
          <p:cNvPr id="327" name="Google Shape;327;p42"/>
          <p:cNvPicPr preferRelativeResize="0"/>
          <p:nvPr/>
        </p:nvPicPr>
        <p:blipFill>
          <a:blip r:embed="rId3">
            <a:alphaModFix/>
          </a:blip>
          <a:stretch>
            <a:fillRect/>
          </a:stretch>
        </p:blipFill>
        <p:spPr>
          <a:xfrm>
            <a:off x="976225" y="2210650"/>
            <a:ext cx="1938948" cy="2570575"/>
          </a:xfrm>
          <a:prstGeom prst="rect">
            <a:avLst/>
          </a:prstGeom>
          <a:noFill/>
          <a:ln>
            <a:noFill/>
          </a:ln>
        </p:spPr>
      </p:pic>
      <p:pic>
        <p:nvPicPr>
          <p:cNvPr id="328" name="Google Shape;328;p42"/>
          <p:cNvPicPr preferRelativeResize="0"/>
          <p:nvPr/>
        </p:nvPicPr>
        <p:blipFill>
          <a:blip r:embed="rId4">
            <a:alphaModFix/>
          </a:blip>
          <a:stretch>
            <a:fillRect/>
          </a:stretch>
        </p:blipFill>
        <p:spPr>
          <a:xfrm>
            <a:off x="6205225" y="2210657"/>
            <a:ext cx="1742526" cy="257056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pic>
        <p:nvPicPr>
          <p:cNvPr id="333" name="Google Shape;333;p43"/>
          <p:cNvPicPr preferRelativeResize="0"/>
          <p:nvPr/>
        </p:nvPicPr>
        <p:blipFill>
          <a:blip r:embed="rId3">
            <a:alphaModFix/>
          </a:blip>
          <a:stretch>
            <a:fillRect/>
          </a:stretch>
        </p:blipFill>
        <p:spPr>
          <a:xfrm>
            <a:off x="0" y="0"/>
            <a:ext cx="9144000" cy="5143500"/>
          </a:xfrm>
          <a:prstGeom prst="rect">
            <a:avLst/>
          </a:prstGeom>
          <a:noFill/>
          <a:ln>
            <a:noFill/>
          </a:ln>
        </p:spPr>
      </p:pic>
      <p:sp>
        <p:nvSpPr>
          <p:cNvPr id="334" name="Google Shape;334;p43"/>
          <p:cNvSpPr txBox="1"/>
          <p:nvPr>
            <p:ph type="ctrTitle"/>
          </p:nvPr>
        </p:nvSpPr>
        <p:spPr>
          <a:xfrm>
            <a:off x="0" y="0"/>
            <a:ext cx="9144000" cy="1000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0" lang="en"/>
              <a:t>Thanks!</a:t>
            </a:r>
            <a:endParaRPr b="0"/>
          </a:p>
        </p:txBody>
      </p:sp>
      <p:pic>
        <p:nvPicPr>
          <p:cNvPr id="335" name="Google Shape;335;p43"/>
          <p:cNvPicPr preferRelativeResize="0"/>
          <p:nvPr/>
        </p:nvPicPr>
        <p:blipFill>
          <a:blip r:embed="rId4">
            <a:alphaModFix/>
          </a:blip>
          <a:stretch>
            <a:fillRect/>
          </a:stretch>
        </p:blipFill>
        <p:spPr>
          <a:xfrm>
            <a:off x="1644213" y="1000200"/>
            <a:ext cx="5855574" cy="390367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5"/>
          <p:cNvSpPr txBox="1"/>
          <p:nvPr>
            <p:ph type="ctrTitle"/>
          </p:nvPr>
        </p:nvSpPr>
        <p:spPr>
          <a:xfrm>
            <a:off x="1392750" y="237225"/>
            <a:ext cx="6910200" cy="927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b="0" lang="en"/>
              <a:t>Philosophy</a:t>
            </a:r>
            <a:endParaRPr b="0"/>
          </a:p>
        </p:txBody>
      </p:sp>
      <p:pic>
        <p:nvPicPr>
          <p:cNvPr id="121" name="Google Shape;121;p15"/>
          <p:cNvPicPr preferRelativeResize="0"/>
          <p:nvPr/>
        </p:nvPicPr>
        <p:blipFill rotWithShape="1">
          <a:blip r:embed="rId3">
            <a:alphaModFix/>
          </a:blip>
          <a:srcRect b="10545" l="18327" r="0" t="15347"/>
          <a:stretch/>
        </p:blipFill>
        <p:spPr>
          <a:xfrm>
            <a:off x="685800" y="2293275"/>
            <a:ext cx="1700000" cy="2135847"/>
          </a:xfrm>
          <a:prstGeom prst="rect">
            <a:avLst/>
          </a:prstGeom>
          <a:noFill/>
          <a:ln>
            <a:noFill/>
          </a:ln>
        </p:spPr>
      </p:pic>
      <p:pic>
        <p:nvPicPr>
          <p:cNvPr id="122" name="Google Shape;122;p15"/>
          <p:cNvPicPr preferRelativeResize="0"/>
          <p:nvPr/>
        </p:nvPicPr>
        <p:blipFill rotWithShape="1">
          <a:blip r:embed="rId4">
            <a:alphaModFix/>
          </a:blip>
          <a:srcRect b="0" l="13726" r="0" t="0"/>
          <a:stretch/>
        </p:blipFill>
        <p:spPr>
          <a:xfrm>
            <a:off x="3264825" y="2408913"/>
            <a:ext cx="1055347" cy="1904574"/>
          </a:xfrm>
          <a:prstGeom prst="rect">
            <a:avLst/>
          </a:prstGeom>
          <a:noFill/>
          <a:ln>
            <a:noFill/>
          </a:ln>
        </p:spPr>
      </p:pic>
      <p:pic>
        <p:nvPicPr>
          <p:cNvPr id="123" name="Google Shape;123;p15"/>
          <p:cNvPicPr preferRelativeResize="0"/>
          <p:nvPr/>
        </p:nvPicPr>
        <p:blipFill rotWithShape="1">
          <a:blip r:embed="rId5">
            <a:alphaModFix/>
          </a:blip>
          <a:srcRect b="11473" l="6858" r="38796" t="0"/>
          <a:stretch/>
        </p:blipFill>
        <p:spPr>
          <a:xfrm>
            <a:off x="6385975" y="2291975"/>
            <a:ext cx="923925" cy="2138425"/>
          </a:xfrm>
          <a:prstGeom prst="rect">
            <a:avLst/>
          </a:prstGeom>
          <a:noFill/>
          <a:ln>
            <a:noFill/>
          </a:ln>
        </p:spPr>
      </p:pic>
      <p:pic>
        <p:nvPicPr>
          <p:cNvPr id="124" name="Google Shape;124;p15"/>
          <p:cNvPicPr preferRelativeResize="0"/>
          <p:nvPr/>
        </p:nvPicPr>
        <p:blipFill rotWithShape="1">
          <a:blip r:embed="rId5">
            <a:alphaModFix/>
          </a:blip>
          <a:srcRect b="11473" l="6858" r="38796" t="0"/>
          <a:stretch/>
        </p:blipFill>
        <p:spPr>
          <a:xfrm>
            <a:off x="7309888" y="2291963"/>
            <a:ext cx="923925" cy="2138425"/>
          </a:xfrm>
          <a:prstGeom prst="rect">
            <a:avLst/>
          </a:prstGeom>
          <a:noFill/>
          <a:ln>
            <a:noFill/>
          </a:ln>
        </p:spPr>
      </p:pic>
      <p:pic>
        <p:nvPicPr>
          <p:cNvPr id="125" name="Google Shape;125;p15"/>
          <p:cNvPicPr preferRelativeResize="0"/>
          <p:nvPr/>
        </p:nvPicPr>
        <p:blipFill rotWithShape="1">
          <a:blip r:embed="rId4">
            <a:alphaModFix/>
          </a:blip>
          <a:srcRect b="0" l="0" r="13726" t="0"/>
          <a:stretch/>
        </p:blipFill>
        <p:spPr>
          <a:xfrm>
            <a:off x="4320179" y="2408913"/>
            <a:ext cx="1055347" cy="1904574"/>
          </a:xfrm>
          <a:prstGeom prst="rect">
            <a:avLst/>
          </a:prstGeom>
          <a:noFill/>
          <a:ln>
            <a:noFill/>
          </a:ln>
        </p:spPr>
      </p:pic>
      <p:sp>
        <p:nvSpPr>
          <p:cNvPr id="126" name="Google Shape;126;p15"/>
          <p:cNvSpPr txBox="1"/>
          <p:nvPr/>
        </p:nvSpPr>
        <p:spPr>
          <a:xfrm>
            <a:off x="916750" y="1799675"/>
            <a:ext cx="1238100" cy="4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60975"/>
                </a:solidFill>
              </a:rPr>
              <a:t>Sheep</a:t>
            </a:r>
            <a:endParaRPr sz="2400">
              <a:solidFill>
                <a:srgbClr val="460975"/>
              </a:solidFill>
            </a:endParaRPr>
          </a:p>
        </p:txBody>
      </p:sp>
      <p:sp>
        <p:nvSpPr>
          <p:cNvPr id="127" name="Google Shape;127;p15"/>
          <p:cNvSpPr txBox="1"/>
          <p:nvPr/>
        </p:nvSpPr>
        <p:spPr>
          <a:xfrm>
            <a:off x="3316563" y="1799675"/>
            <a:ext cx="1907700" cy="4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60975"/>
                </a:solidFill>
              </a:rPr>
              <a:t>Sheepdogs</a:t>
            </a:r>
            <a:endParaRPr sz="2400">
              <a:solidFill>
                <a:srgbClr val="460975"/>
              </a:solidFill>
            </a:endParaRPr>
          </a:p>
        </p:txBody>
      </p:sp>
      <p:sp>
        <p:nvSpPr>
          <p:cNvPr id="128" name="Google Shape;128;p15"/>
          <p:cNvSpPr txBox="1"/>
          <p:nvPr/>
        </p:nvSpPr>
        <p:spPr>
          <a:xfrm>
            <a:off x="6680250" y="1799675"/>
            <a:ext cx="1238100" cy="4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60975"/>
                </a:solidFill>
              </a:rPr>
              <a:t>Wolves</a:t>
            </a:r>
            <a:endParaRPr sz="2400">
              <a:solidFill>
                <a:srgbClr val="460975"/>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16"/>
          <p:cNvSpPr txBox="1"/>
          <p:nvPr>
            <p:ph type="ctrTitle"/>
          </p:nvPr>
        </p:nvSpPr>
        <p:spPr>
          <a:xfrm>
            <a:off x="685800" y="1597819"/>
            <a:ext cx="7772400" cy="1102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t/>
            </a:r>
            <a:endParaRPr/>
          </a:p>
        </p:txBody>
      </p:sp>
      <p:sp>
        <p:nvSpPr>
          <p:cNvPr id="134" name="Google Shape;134;p16"/>
          <p:cNvSpPr txBox="1"/>
          <p:nvPr>
            <p:ph idx="1" type="subTitle"/>
          </p:nvPr>
        </p:nvSpPr>
        <p:spPr>
          <a:xfrm>
            <a:off x="523875" y="2112125"/>
            <a:ext cx="6400800" cy="2099100"/>
          </a:xfrm>
          <a:prstGeom prst="rect">
            <a:avLst/>
          </a:prstGeom>
        </p:spPr>
        <p:txBody>
          <a:bodyPr anchorCtr="0" anchor="t" bIns="45700" lIns="91425" spcFirstLastPara="1" rIns="91425" wrap="square" tIns="45700">
            <a:noAutofit/>
          </a:bodyPr>
          <a:lstStyle/>
          <a:p>
            <a:pPr indent="-381000" lvl="0" marL="457200" rtl="0" algn="l">
              <a:spcBef>
                <a:spcPts val="640"/>
              </a:spcBef>
              <a:spcAft>
                <a:spcPts val="0"/>
              </a:spcAft>
              <a:buClr>
                <a:srgbClr val="592C82"/>
              </a:buClr>
              <a:buSzPts val="2400"/>
              <a:buChar char="●"/>
            </a:pPr>
            <a:r>
              <a:rPr lang="en" sz="2400">
                <a:solidFill>
                  <a:srgbClr val="592C82"/>
                </a:solidFill>
              </a:rPr>
              <a:t>2</a:t>
            </a:r>
            <a:r>
              <a:rPr lang="en" sz="2400">
                <a:solidFill>
                  <a:srgbClr val="592C82"/>
                </a:solidFill>
              </a:rPr>
              <a:t> Fatal Church Shootings in 2017</a:t>
            </a:r>
            <a:br>
              <a:rPr lang="en" sz="2400">
                <a:solidFill>
                  <a:srgbClr val="592C82"/>
                </a:solidFill>
              </a:rPr>
            </a:br>
            <a:r>
              <a:rPr lang="en" sz="2400">
                <a:solidFill>
                  <a:srgbClr val="592C82"/>
                </a:solidFill>
              </a:rPr>
              <a:t>First Baptist Sutherland Springs</a:t>
            </a:r>
            <a:br>
              <a:rPr lang="en" sz="2400">
                <a:solidFill>
                  <a:srgbClr val="592C82"/>
                </a:solidFill>
              </a:rPr>
            </a:br>
            <a:r>
              <a:rPr lang="en" sz="2400">
                <a:solidFill>
                  <a:srgbClr val="592C82"/>
                </a:solidFill>
              </a:rPr>
              <a:t>Texas is Tied for Worst</a:t>
            </a:r>
            <a:br>
              <a:rPr lang="en" sz="2400">
                <a:solidFill>
                  <a:srgbClr val="592C82"/>
                </a:solidFill>
              </a:rPr>
            </a:br>
            <a:r>
              <a:rPr lang="en" sz="2400">
                <a:solidFill>
                  <a:srgbClr val="592C82"/>
                </a:solidFill>
              </a:rPr>
              <a:t>Security is Still Not a Priority</a:t>
            </a:r>
            <a:endParaRPr sz="2400"/>
          </a:p>
        </p:txBody>
      </p:sp>
      <p:sp>
        <p:nvSpPr>
          <p:cNvPr id="135" name="Google Shape;135;p16"/>
          <p:cNvSpPr txBox="1"/>
          <p:nvPr>
            <p:ph type="ctrTitle"/>
          </p:nvPr>
        </p:nvSpPr>
        <p:spPr>
          <a:xfrm>
            <a:off x="1392750" y="237225"/>
            <a:ext cx="6910200" cy="927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b="0" lang="en"/>
              <a:t>Rise in Religious Attacks</a:t>
            </a:r>
            <a:endParaRPr b="0"/>
          </a:p>
        </p:txBody>
      </p:sp>
      <p:pic>
        <p:nvPicPr>
          <p:cNvPr id="136" name="Google Shape;136;p16"/>
          <p:cNvPicPr preferRelativeResize="0"/>
          <p:nvPr/>
        </p:nvPicPr>
        <p:blipFill>
          <a:blip r:embed="rId3">
            <a:alphaModFix/>
          </a:blip>
          <a:stretch>
            <a:fillRect/>
          </a:stretch>
        </p:blipFill>
        <p:spPr>
          <a:xfrm>
            <a:off x="6750350" y="1857325"/>
            <a:ext cx="1707850" cy="2566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17"/>
          <p:cNvSpPr txBox="1"/>
          <p:nvPr>
            <p:ph type="ctrTitle"/>
          </p:nvPr>
        </p:nvSpPr>
        <p:spPr>
          <a:xfrm>
            <a:off x="685800" y="1597819"/>
            <a:ext cx="7772400" cy="1102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t/>
            </a:r>
            <a:endParaRPr/>
          </a:p>
        </p:txBody>
      </p:sp>
      <p:sp>
        <p:nvSpPr>
          <p:cNvPr id="142" name="Google Shape;142;p17"/>
          <p:cNvSpPr txBox="1"/>
          <p:nvPr>
            <p:ph idx="1" type="subTitle"/>
          </p:nvPr>
        </p:nvSpPr>
        <p:spPr>
          <a:xfrm>
            <a:off x="2743200" y="1788325"/>
            <a:ext cx="6400800" cy="34551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sz="2200">
                <a:solidFill>
                  <a:srgbClr val="592C82"/>
                </a:solidFill>
              </a:rPr>
              <a:t>David Riggall — Owner, Manager, and Trainer</a:t>
            </a:r>
            <a:br>
              <a:rPr lang="en" sz="2200">
                <a:solidFill>
                  <a:srgbClr val="592C82"/>
                </a:solidFill>
              </a:rPr>
            </a:br>
            <a:endParaRPr sz="2200">
              <a:solidFill>
                <a:srgbClr val="592C82"/>
              </a:solidFill>
            </a:endParaRPr>
          </a:p>
          <a:p>
            <a:pPr indent="-368300" lvl="0" marL="457200" rtl="0" algn="l">
              <a:lnSpc>
                <a:spcPct val="100000"/>
              </a:lnSpc>
              <a:spcBef>
                <a:spcPts val="0"/>
              </a:spcBef>
              <a:spcAft>
                <a:spcPts val="0"/>
              </a:spcAft>
              <a:buClr>
                <a:srgbClr val="592C82"/>
              </a:buClr>
              <a:buSzPts val="2200"/>
              <a:buChar char="●"/>
            </a:pPr>
            <a:r>
              <a:rPr lang="en" sz="2200">
                <a:solidFill>
                  <a:srgbClr val="592C82"/>
                </a:solidFill>
              </a:rPr>
              <a:t>Police officer for 14+ years</a:t>
            </a:r>
            <a:endParaRPr sz="2200">
              <a:solidFill>
                <a:srgbClr val="592C82"/>
              </a:solidFill>
            </a:endParaRPr>
          </a:p>
          <a:p>
            <a:pPr indent="-368300" lvl="0" marL="457200" rtl="0" algn="l">
              <a:lnSpc>
                <a:spcPct val="100000"/>
              </a:lnSpc>
              <a:spcBef>
                <a:spcPts val="0"/>
              </a:spcBef>
              <a:spcAft>
                <a:spcPts val="0"/>
              </a:spcAft>
              <a:buClr>
                <a:srgbClr val="592C82"/>
              </a:buClr>
              <a:buSzPts val="2200"/>
              <a:buChar char="●"/>
            </a:pPr>
            <a:r>
              <a:rPr lang="en" sz="2200">
                <a:solidFill>
                  <a:srgbClr val="592C82"/>
                </a:solidFill>
              </a:rPr>
              <a:t>Shooting and hand-to-hand combat trained</a:t>
            </a:r>
            <a:endParaRPr sz="2200">
              <a:solidFill>
                <a:srgbClr val="592C82"/>
              </a:solidFill>
            </a:endParaRPr>
          </a:p>
          <a:p>
            <a:pPr indent="-368300" lvl="0" marL="457200" rtl="0" algn="l">
              <a:lnSpc>
                <a:spcPct val="100000"/>
              </a:lnSpc>
              <a:spcBef>
                <a:spcPts val="0"/>
              </a:spcBef>
              <a:spcAft>
                <a:spcPts val="0"/>
              </a:spcAft>
              <a:buClr>
                <a:srgbClr val="592C82"/>
              </a:buClr>
              <a:buSzPts val="2200"/>
              <a:buChar char="●"/>
            </a:pPr>
            <a:r>
              <a:rPr lang="en" sz="2200">
                <a:solidFill>
                  <a:srgbClr val="592C82"/>
                </a:solidFill>
              </a:rPr>
              <a:t>Created SDG to help train people how to protect themselves and their communities</a:t>
            </a:r>
            <a:endParaRPr sz="2200">
              <a:solidFill>
                <a:srgbClr val="592C82"/>
              </a:solidFill>
            </a:endParaRPr>
          </a:p>
          <a:p>
            <a:pPr indent="0" lvl="0" marL="0" rtl="0" algn="ctr">
              <a:spcBef>
                <a:spcPts val="1600"/>
              </a:spcBef>
              <a:spcAft>
                <a:spcPts val="0"/>
              </a:spcAft>
              <a:buNone/>
            </a:pPr>
            <a:r>
              <a:t/>
            </a:r>
            <a:endParaRPr/>
          </a:p>
        </p:txBody>
      </p:sp>
      <p:sp>
        <p:nvSpPr>
          <p:cNvPr id="143" name="Google Shape;143;p17"/>
          <p:cNvSpPr txBox="1"/>
          <p:nvPr>
            <p:ph type="ctrTitle"/>
          </p:nvPr>
        </p:nvSpPr>
        <p:spPr>
          <a:xfrm>
            <a:off x="1392750" y="237225"/>
            <a:ext cx="6910200" cy="927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b="0" lang="en"/>
              <a:t>Our Client</a:t>
            </a:r>
            <a:endParaRPr b="0"/>
          </a:p>
        </p:txBody>
      </p:sp>
      <p:pic>
        <p:nvPicPr>
          <p:cNvPr id="144" name="Google Shape;144;p17"/>
          <p:cNvPicPr preferRelativeResize="0"/>
          <p:nvPr/>
        </p:nvPicPr>
        <p:blipFill>
          <a:blip r:embed="rId3">
            <a:alphaModFix/>
          </a:blip>
          <a:stretch>
            <a:fillRect/>
          </a:stretch>
        </p:blipFill>
        <p:spPr>
          <a:xfrm>
            <a:off x="685800" y="1788328"/>
            <a:ext cx="1855519" cy="2566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18"/>
          <p:cNvSpPr txBox="1"/>
          <p:nvPr/>
        </p:nvSpPr>
        <p:spPr>
          <a:xfrm>
            <a:off x="1994700" y="356200"/>
            <a:ext cx="6824700" cy="912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000">
                <a:solidFill>
                  <a:srgbClr val="FFFFFF"/>
                </a:solidFill>
              </a:rPr>
              <a:t>The Business</a:t>
            </a:r>
            <a:endParaRPr sz="3000">
              <a:solidFill>
                <a:srgbClr val="FFFFFF"/>
              </a:solidFill>
            </a:endParaRPr>
          </a:p>
        </p:txBody>
      </p:sp>
      <p:sp>
        <p:nvSpPr>
          <p:cNvPr id="150" name="Google Shape;150;p18"/>
          <p:cNvSpPr txBox="1"/>
          <p:nvPr/>
        </p:nvSpPr>
        <p:spPr>
          <a:xfrm>
            <a:off x="569925" y="1702625"/>
            <a:ext cx="8071500" cy="316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592C82"/>
                </a:solidFill>
              </a:rPr>
              <a:t>2 Types of Services</a:t>
            </a:r>
            <a:endParaRPr sz="2400">
              <a:solidFill>
                <a:srgbClr val="592C82"/>
              </a:solidFill>
            </a:endParaRPr>
          </a:p>
          <a:p>
            <a:pPr indent="0" lvl="0" marL="0" rtl="0" algn="l">
              <a:spcBef>
                <a:spcPts val="0"/>
              </a:spcBef>
              <a:spcAft>
                <a:spcPts val="0"/>
              </a:spcAft>
              <a:buNone/>
            </a:pPr>
            <a:r>
              <a:rPr lang="en" sz="2400">
                <a:solidFill>
                  <a:srgbClr val="592C82"/>
                </a:solidFill>
              </a:rPr>
              <a:t>          Civilian Classes                       Consulting</a:t>
            </a:r>
            <a:endParaRPr sz="2400">
              <a:solidFill>
                <a:srgbClr val="592C82"/>
              </a:solidFill>
            </a:endParaRPr>
          </a:p>
          <a:p>
            <a:pPr indent="0" lvl="0" marL="0" rtl="0" algn="ctr">
              <a:spcBef>
                <a:spcPts val="0"/>
              </a:spcBef>
              <a:spcAft>
                <a:spcPts val="0"/>
              </a:spcAft>
              <a:buNone/>
            </a:pPr>
            <a:r>
              <a:t/>
            </a:r>
            <a:endParaRPr sz="2400">
              <a:solidFill>
                <a:srgbClr val="592C82"/>
              </a:solidFill>
            </a:endParaRPr>
          </a:p>
        </p:txBody>
      </p:sp>
      <p:pic>
        <p:nvPicPr>
          <p:cNvPr id="151" name="Google Shape;151;p18"/>
          <p:cNvPicPr preferRelativeResize="0"/>
          <p:nvPr/>
        </p:nvPicPr>
        <p:blipFill>
          <a:blip r:embed="rId3">
            <a:alphaModFix/>
          </a:blip>
          <a:stretch>
            <a:fillRect/>
          </a:stretch>
        </p:blipFill>
        <p:spPr>
          <a:xfrm>
            <a:off x="1189896" y="2571750"/>
            <a:ext cx="2735400" cy="2053250"/>
          </a:xfrm>
          <a:prstGeom prst="rect">
            <a:avLst/>
          </a:prstGeom>
          <a:noFill/>
          <a:ln>
            <a:noFill/>
          </a:ln>
        </p:spPr>
      </p:pic>
      <p:pic>
        <p:nvPicPr>
          <p:cNvPr id="152" name="Google Shape;152;p18"/>
          <p:cNvPicPr preferRelativeResize="0"/>
          <p:nvPr/>
        </p:nvPicPr>
        <p:blipFill>
          <a:blip r:embed="rId4">
            <a:alphaModFix/>
          </a:blip>
          <a:stretch>
            <a:fillRect/>
          </a:stretch>
        </p:blipFill>
        <p:spPr>
          <a:xfrm>
            <a:off x="4972725" y="2571750"/>
            <a:ext cx="2735400" cy="2018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19"/>
          <p:cNvSpPr txBox="1"/>
          <p:nvPr/>
        </p:nvSpPr>
        <p:spPr>
          <a:xfrm>
            <a:off x="1994700" y="356200"/>
            <a:ext cx="6824700" cy="912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3000">
                <a:solidFill>
                  <a:srgbClr val="FFFFFF"/>
                </a:solidFill>
              </a:rPr>
              <a:t>The Business</a:t>
            </a:r>
            <a:endParaRPr sz="3000">
              <a:solidFill>
                <a:srgbClr val="FFFFFF"/>
              </a:solidFill>
            </a:endParaRPr>
          </a:p>
        </p:txBody>
      </p:sp>
      <p:sp>
        <p:nvSpPr>
          <p:cNvPr id="158" name="Google Shape;158;p19"/>
          <p:cNvSpPr txBox="1"/>
          <p:nvPr/>
        </p:nvSpPr>
        <p:spPr>
          <a:xfrm>
            <a:off x="569925" y="1702625"/>
            <a:ext cx="8071500" cy="316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592C82"/>
              </a:solidFill>
            </a:endParaRPr>
          </a:p>
          <a:p>
            <a:pPr indent="0" lvl="0" marL="0" rtl="0" algn="ctr">
              <a:spcBef>
                <a:spcPts val="0"/>
              </a:spcBef>
              <a:spcAft>
                <a:spcPts val="0"/>
              </a:spcAft>
              <a:buNone/>
            </a:pPr>
            <a:r>
              <a:t/>
            </a:r>
            <a:endParaRPr sz="2400">
              <a:solidFill>
                <a:srgbClr val="592C82"/>
              </a:solidFill>
            </a:endParaRPr>
          </a:p>
        </p:txBody>
      </p:sp>
      <p:pic>
        <p:nvPicPr>
          <p:cNvPr id="159" name="Google Shape;159;p19"/>
          <p:cNvPicPr preferRelativeResize="0"/>
          <p:nvPr/>
        </p:nvPicPr>
        <p:blipFill>
          <a:blip r:embed="rId3">
            <a:alphaModFix/>
          </a:blip>
          <a:stretch>
            <a:fillRect/>
          </a:stretch>
        </p:blipFill>
        <p:spPr>
          <a:xfrm>
            <a:off x="2429662" y="1218175"/>
            <a:ext cx="4352026" cy="3825575"/>
          </a:xfrm>
          <a:prstGeom prst="rect">
            <a:avLst/>
          </a:prstGeom>
          <a:noFill/>
          <a:ln>
            <a:noFill/>
          </a:ln>
        </p:spPr>
      </p:pic>
      <p:sp>
        <p:nvSpPr>
          <p:cNvPr id="160" name="Google Shape;160;p19"/>
          <p:cNvSpPr txBox="1"/>
          <p:nvPr/>
        </p:nvSpPr>
        <p:spPr>
          <a:xfrm>
            <a:off x="3924450" y="3298400"/>
            <a:ext cx="1091700" cy="36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Fort Worth</a:t>
            </a:r>
            <a:endParaRPr/>
          </a:p>
        </p:txBody>
      </p:sp>
      <p:sp>
        <p:nvSpPr>
          <p:cNvPr id="161" name="Google Shape;161;p19"/>
          <p:cNvSpPr txBox="1"/>
          <p:nvPr/>
        </p:nvSpPr>
        <p:spPr>
          <a:xfrm>
            <a:off x="4349175" y="3426625"/>
            <a:ext cx="513000" cy="448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0"/>
          <p:cNvSpPr txBox="1"/>
          <p:nvPr>
            <p:ph type="ctrTitle"/>
          </p:nvPr>
        </p:nvSpPr>
        <p:spPr>
          <a:xfrm>
            <a:off x="685800" y="1597819"/>
            <a:ext cx="7772400" cy="1102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t/>
            </a:r>
            <a:endParaRPr/>
          </a:p>
        </p:txBody>
      </p:sp>
      <p:sp>
        <p:nvSpPr>
          <p:cNvPr id="167" name="Google Shape;167;p20"/>
          <p:cNvSpPr txBox="1"/>
          <p:nvPr>
            <p:ph type="ctrTitle"/>
          </p:nvPr>
        </p:nvSpPr>
        <p:spPr>
          <a:xfrm>
            <a:off x="1392750" y="237225"/>
            <a:ext cx="6910200" cy="9273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b="0" lang="en"/>
              <a:t>User Types</a:t>
            </a:r>
            <a:endParaRPr b="0"/>
          </a:p>
        </p:txBody>
      </p:sp>
      <p:sp>
        <p:nvSpPr>
          <p:cNvPr id="168" name="Google Shape;168;p20"/>
          <p:cNvSpPr txBox="1"/>
          <p:nvPr>
            <p:ph idx="4294967295" type="body"/>
          </p:nvPr>
        </p:nvSpPr>
        <p:spPr>
          <a:xfrm>
            <a:off x="3283950" y="1965325"/>
            <a:ext cx="3127800" cy="2261100"/>
          </a:xfrm>
          <a:prstGeom prst="rect">
            <a:avLst/>
          </a:prstGeom>
        </p:spPr>
        <p:txBody>
          <a:bodyPr anchorCtr="0" anchor="t" bIns="45700" lIns="91425" spcFirstLastPara="1" rIns="91425" wrap="square" tIns="45700">
            <a:noAutofit/>
          </a:bodyPr>
          <a:lstStyle/>
          <a:p>
            <a:pPr indent="-419100" lvl="0" marL="457200" rtl="0" algn="l">
              <a:lnSpc>
                <a:spcPct val="115000"/>
              </a:lnSpc>
              <a:spcBef>
                <a:spcPts val="640"/>
              </a:spcBef>
              <a:spcAft>
                <a:spcPts val="0"/>
              </a:spcAft>
              <a:buSzPts val="3000"/>
              <a:buAutoNum type="arabicPeriod"/>
            </a:pPr>
            <a:r>
              <a:rPr lang="en" sz="3000"/>
              <a:t>Customer</a:t>
            </a:r>
            <a:endParaRPr sz="3000"/>
          </a:p>
          <a:p>
            <a:pPr indent="-419100" lvl="0" marL="457200" rtl="0" algn="l">
              <a:lnSpc>
                <a:spcPct val="115000"/>
              </a:lnSpc>
              <a:spcBef>
                <a:spcPts val="0"/>
              </a:spcBef>
              <a:spcAft>
                <a:spcPts val="0"/>
              </a:spcAft>
              <a:buSzPts val="3000"/>
              <a:buAutoNum type="arabicPeriod"/>
            </a:pPr>
            <a:r>
              <a:rPr lang="en" sz="3000"/>
              <a:t>Guard</a:t>
            </a:r>
            <a:endParaRPr sz="3000"/>
          </a:p>
          <a:p>
            <a:pPr indent="-419100" lvl="0" marL="457200" rtl="0" algn="l">
              <a:lnSpc>
                <a:spcPct val="115000"/>
              </a:lnSpc>
              <a:spcBef>
                <a:spcPts val="0"/>
              </a:spcBef>
              <a:spcAft>
                <a:spcPts val="0"/>
              </a:spcAft>
              <a:buSzPts val="3000"/>
              <a:buAutoNum type="arabicPeriod"/>
            </a:pPr>
            <a:r>
              <a:rPr lang="en" sz="3000"/>
              <a:t>Administrator</a:t>
            </a:r>
            <a:endParaRPr sz="3000"/>
          </a:p>
        </p:txBody>
      </p:sp>
    </p:spTree>
  </p:cSld>
  <p:clrMapOvr>
    <a:masterClrMapping/>
  </p:clrMapOvr>
</p:sld>
</file>

<file path=ppt/theme/theme1.xml><?xml version="1.0" encoding="utf-8"?>
<a:theme xmlns:a="http://schemas.openxmlformats.org/drawingml/2006/main" xmlns:r="http://schemas.openxmlformats.org/officeDocument/2006/relationships" name="TCU power 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