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8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2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10/8/2015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10/8/2015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10/8/2015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91440" indent="-91440">
              <a:buFont typeface="Wingdings" panose="05000000000000000000" pitchFamily="2" charset="2"/>
              <a:buChar char="v"/>
              <a:defRPr/>
            </a:lvl1pPr>
            <a:lvl2pPr marL="384048" indent="-182880">
              <a:buFont typeface="Wingdings" panose="05000000000000000000" pitchFamily="2" charset="2"/>
              <a:buChar char="v"/>
              <a:defRPr/>
            </a:lvl2pPr>
            <a:lvl3pPr marL="566928" indent="-182880">
              <a:buFont typeface="Wingdings" panose="05000000000000000000" pitchFamily="2" charset="2"/>
              <a:buChar char="v"/>
              <a:defRPr/>
            </a:lvl3pPr>
            <a:lvl4pPr marL="749808" indent="-182880">
              <a:buFont typeface="Wingdings" panose="05000000000000000000" pitchFamily="2" charset="2"/>
              <a:buChar char="v"/>
              <a:defRPr/>
            </a:lvl4pPr>
            <a:lvl5pPr marL="932688" indent="-182880">
              <a:buFont typeface="Wingdings" panose="05000000000000000000" pitchFamily="2" charset="2"/>
              <a:buChar char="v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10/8/2015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10/8/2015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10/8/2015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10/8/2015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10/8/2015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10/8/2015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10/8/2015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10/8/2015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10/8/2015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Wingdings" panose="05000000000000000000" pitchFamily="2" charset="2"/>
        <a:buChar char="v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v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v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v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v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Ribbit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+mn-lt"/>
              </a:rPr>
              <a:t>Duy DANG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+mn-lt"/>
              </a:rPr>
              <a:t>Robert </a:t>
            </a:r>
            <a:r>
              <a:rPr lang="en-US" dirty="0">
                <a:latin typeface="+mn-lt"/>
              </a:rPr>
              <a:t>Kern</a:t>
            </a:r>
            <a:br>
              <a:rPr lang="en-US" dirty="0">
                <a:latin typeface="+mn-lt"/>
              </a:rPr>
            </a:br>
            <a:r>
              <a:rPr lang="en-US" dirty="0" smtClean="0">
                <a:latin typeface="+mn-lt"/>
              </a:rPr>
              <a:t>ESTEBAN KLECKNER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3524" y="4879383"/>
            <a:ext cx="1438476" cy="143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60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</a:t>
            </a:r>
            <a:r>
              <a:rPr lang="en-US" dirty="0"/>
              <a:t>an </a:t>
            </a:r>
            <a:r>
              <a:rPr lang="en-US" dirty="0" smtClean="0"/>
              <a:t>handheld application </a:t>
            </a:r>
            <a:r>
              <a:rPr lang="en-US" dirty="0"/>
              <a:t>that can provide the functionality of a hearing aide </a:t>
            </a:r>
            <a:endParaRPr lang="en-US" dirty="0" smtClean="0"/>
          </a:p>
          <a:p>
            <a:r>
              <a:rPr lang="en-US" dirty="0" smtClean="0"/>
              <a:t>Make the application available to all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3524" y="4879383"/>
            <a:ext cx="1438476" cy="143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71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 Latency under 50ms</a:t>
            </a:r>
          </a:p>
          <a:p>
            <a:r>
              <a:rPr lang="en-US" dirty="0" smtClean="0"/>
              <a:t>Provide an application that is safe for users</a:t>
            </a:r>
          </a:p>
          <a:p>
            <a:r>
              <a:rPr lang="en-US" dirty="0" smtClean="0"/>
              <a:t>Maintain quality of sound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3524" y="4879383"/>
            <a:ext cx="1438476" cy="143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25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Resources to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Mac OS X</a:t>
            </a:r>
          </a:p>
          <a:p>
            <a:r>
              <a:rPr lang="en-US" dirty="0" smtClean="0"/>
              <a:t>Xcode 7</a:t>
            </a:r>
          </a:p>
          <a:p>
            <a:r>
              <a:rPr lang="en-US" dirty="0" smtClean="0"/>
              <a:t>iPhone 6/6 Plus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3524" y="4879383"/>
            <a:ext cx="1438476" cy="143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84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Technologies to learn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Xcode 7</a:t>
            </a:r>
          </a:p>
          <a:p>
            <a:r>
              <a:rPr lang="en-US" dirty="0" smtClean="0"/>
              <a:t>Swift 2.0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3524" y="4879383"/>
            <a:ext cx="1438476" cy="143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76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Plan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3524" y="4879383"/>
            <a:ext cx="1438476" cy="1438476"/>
          </a:xfrm>
          <a:prstGeom prst="rect">
            <a:avLst/>
          </a:prstGeom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3950186"/>
              </p:ext>
            </p:extLst>
          </p:nvPr>
        </p:nvGraphicFramePr>
        <p:xfrm>
          <a:off x="2807935" y="1885438"/>
          <a:ext cx="6287170" cy="3648115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3143585"/>
                <a:gridCol w="3143585"/>
              </a:tblGrid>
              <a:tr h="2145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Task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Completion Date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45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Website Skeleton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October 13, 2015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45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Project Plan v1.0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October 13, 2015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45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Requirements Document v1.0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October 26, 2015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45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Design Documentation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November 5, 2015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45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Algorithm Done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November 27, 2015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45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Iteration 1: Working Application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December 7, 2015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45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Iteration 1 Demo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December 14, 2015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45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Iteration 2: Application Testing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January 31,2016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45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User Manual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February 11, 2016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45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Iteration 3: Clinical Testing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March 25, 2016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45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Iteration 4: Final tweaks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April 1, 2016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45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Developers Manual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April 5, 2016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45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SRS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April 15,2016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45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NTASC Wichita Falls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April 16, 2016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45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Complete All Documents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April 28, 2016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45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Final Presentation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April 28, 2016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152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Risks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Learning curve is too steep</a:t>
            </a:r>
          </a:p>
          <a:p>
            <a:r>
              <a:rPr lang="en-US" dirty="0" smtClean="0"/>
              <a:t>Algorithm doesn’t work as intended</a:t>
            </a:r>
          </a:p>
          <a:p>
            <a:pPr lvl="1"/>
            <a:r>
              <a:rPr lang="en-US" dirty="0" smtClean="0"/>
              <a:t>Latency in sound change is too long</a:t>
            </a:r>
          </a:p>
          <a:p>
            <a:pPr lvl="1"/>
            <a:r>
              <a:rPr lang="en-US" dirty="0" smtClean="0"/>
              <a:t>Real time phase shifting delivers warped sound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3524" y="4879383"/>
            <a:ext cx="1438476" cy="143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35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154</TotalTime>
  <Words>203</Words>
  <Application>Microsoft Office PowerPoint</Application>
  <PresentationFormat>Widescreen</PresentationFormat>
  <Paragraphs>57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Calibri Light</vt:lpstr>
      <vt:lpstr>Times New Roman</vt:lpstr>
      <vt:lpstr>Wingdings</vt:lpstr>
      <vt:lpstr>Retrospect</vt:lpstr>
      <vt:lpstr>Ribbit</vt:lpstr>
      <vt:lpstr>Project Purpose</vt:lpstr>
      <vt:lpstr>Project Goals</vt:lpstr>
      <vt:lpstr>Project Resources to use</vt:lpstr>
      <vt:lpstr>Project Technologies to learn</vt:lpstr>
      <vt:lpstr>Project Plan</vt:lpstr>
      <vt:lpstr>Project Risks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Ribbit</dc:title>
  <dc:creator>Esteban Kleckner</dc:creator>
  <cp:lastModifiedBy>Robert Kern</cp:lastModifiedBy>
  <cp:revision>12</cp:revision>
  <dcterms:created xsi:type="dcterms:W3CDTF">2015-10-08T06:00:04Z</dcterms:created>
  <dcterms:modified xsi:type="dcterms:W3CDTF">2015-10-09T01:47:12Z</dcterms:modified>
</cp:coreProperties>
</file>