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1440" indent="-91440">
              <a:buFont typeface="Wingdings" panose="05000000000000000000" pitchFamily="2" charset="2"/>
              <a:buChar char="v"/>
              <a:defRPr/>
            </a:lvl1pPr>
            <a:lvl2pPr marL="384048" indent="-182880">
              <a:buFont typeface="Wingdings" panose="05000000000000000000" pitchFamily="2" charset="2"/>
              <a:buChar char="v"/>
              <a:defRPr/>
            </a:lvl2pPr>
            <a:lvl3pPr marL="566928" indent="-182880">
              <a:buFont typeface="Wingdings" panose="05000000000000000000" pitchFamily="2" charset="2"/>
              <a:buChar char="v"/>
              <a:defRPr/>
            </a:lvl3pPr>
            <a:lvl4pPr marL="749808" indent="-182880">
              <a:buFont typeface="Wingdings" panose="05000000000000000000" pitchFamily="2" charset="2"/>
              <a:buChar char="v"/>
              <a:defRPr/>
            </a:lvl4pPr>
            <a:lvl5pPr marL="932688" indent="-18288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v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v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v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Ribbit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+mn-lt"/>
              </a:rPr>
              <a:t>Duy DANG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+mn-lt"/>
              </a:rPr>
              <a:t>Robert </a:t>
            </a:r>
            <a:r>
              <a:rPr lang="en-US" dirty="0">
                <a:latin typeface="+mn-lt"/>
              </a:rPr>
              <a:t>Kern</a:t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ESTEBAN KLECKNER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524" y="4879383"/>
            <a:ext cx="1438476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6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/>
              <a:t>an </a:t>
            </a:r>
            <a:r>
              <a:rPr lang="en-US" dirty="0" smtClean="0"/>
              <a:t>handheld application </a:t>
            </a:r>
            <a:r>
              <a:rPr lang="en-US" dirty="0"/>
              <a:t>that can provide the functionality of a hearing aide </a:t>
            </a:r>
            <a:endParaRPr lang="en-US" dirty="0" smtClean="0"/>
          </a:p>
          <a:p>
            <a:r>
              <a:rPr lang="en-US" dirty="0" smtClean="0"/>
              <a:t>Make the application available to all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524" y="4879383"/>
            <a:ext cx="1438476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Latency under 50ms</a:t>
            </a:r>
          </a:p>
          <a:p>
            <a:r>
              <a:rPr lang="en-US" dirty="0" smtClean="0"/>
              <a:t>Provide an application that is safe for users</a:t>
            </a:r>
          </a:p>
          <a:p>
            <a:r>
              <a:rPr lang="en-US" dirty="0" smtClean="0"/>
              <a:t>Maintain quality of sound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524" y="4879383"/>
            <a:ext cx="1438476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Resources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OS X</a:t>
            </a:r>
          </a:p>
          <a:p>
            <a:r>
              <a:rPr lang="en-US" dirty="0" smtClean="0"/>
              <a:t>Xcode 7</a:t>
            </a:r>
          </a:p>
          <a:p>
            <a:r>
              <a:rPr lang="en-US" dirty="0" smtClean="0"/>
              <a:t>iPhone 6/6 Plus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524" y="4879383"/>
            <a:ext cx="1438476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Technologies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Xcode 7</a:t>
            </a:r>
          </a:p>
          <a:p>
            <a:r>
              <a:rPr lang="en-US" dirty="0" smtClean="0"/>
              <a:t>Swift 2.0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524" y="4879383"/>
            <a:ext cx="1438476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524" y="4879383"/>
            <a:ext cx="1438476" cy="1438476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950186"/>
              </p:ext>
            </p:extLst>
          </p:nvPr>
        </p:nvGraphicFramePr>
        <p:xfrm>
          <a:off x="2807935" y="1885438"/>
          <a:ext cx="6287170" cy="364811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43585"/>
                <a:gridCol w="3143585"/>
              </a:tblGrid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Task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Completion 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Website Skeleton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October 13, 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Project Plan v1.0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October 13, 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Requirements Document v1.0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October 26, 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Design Documentation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November 5, 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Algorithm Done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November 27, 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Iteration 1: Working Application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December 7, 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Iteration 1 Demo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December 14, 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Iteration 2: Application Testing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January 31,2016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User Manual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February 11,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Iteration 3: Clinical Testing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March 25,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Iteration 4: Final tweaks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April 1,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Developers Manual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April 5,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April 15,2016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NTASC Wichita Falls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April 16,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Complete All Documents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April 28,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Final Presentation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April 28,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5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curve is too steep</a:t>
            </a:r>
          </a:p>
          <a:p>
            <a:r>
              <a:rPr lang="en-US" dirty="0" smtClean="0"/>
              <a:t>Algorithm doesn’t work as intended</a:t>
            </a:r>
          </a:p>
          <a:p>
            <a:pPr lvl="1"/>
            <a:r>
              <a:rPr lang="en-US" dirty="0" smtClean="0"/>
              <a:t>Latency in sound change is too long</a:t>
            </a:r>
          </a:p>
          <a:p>
            <a:pPr lvl="1"/>
            <a:r>
              <a:rPr lang="en-US" dirty="0" smtClean="0"/>
              <a:t>Real time phase shifting delivers warped sound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524" y="4879383"/>
            <a:ext cx="1438476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</TotalTime>
  <Words>203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Times New Roman</vt:lpstr>
      <vt:lpstr>Wingdings</vt:lpstr>
      <vt:lpstr>Retrospect</vt:lpstr>
      <vt:lpstr>Ribbit</vt:lpstr>
      <vt:lpstr>Project Purpose</vt:lpstr>
      <vt:lpstr>Project Goals</vt:lpstr>
      <vt:lpstr>Project Resources to use</vt:lpstr>
      <vt:lpstr>Project Technologies to learn</vt:lpstr>
      <vt:lpstr>Project Plan</vt:lpstr>
      <vt:lpstr>Project Risks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Ribbit</dc:title>
  <dc:creator>Esteban Kleckner</dc:creator>
  <cp:lastModifiedBy>Robert Kern</cp:lastModifiedBy>
  <cp:revision>12</cp:revision>
  <dcterms:created xsi:type="dcterms:W3CDTF">2015-10-08T06:00:04Z</dcterms:created>
  <dcterms:modified xsi:type="dcterms:W3CDTF">2015-10-09T01:47:12Z</dcterms:modified>
</cp:coreProperties>
</file>