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notesMasterIdLst>
    <p:notesMasterId r:id="rId24"/>
  </p:notesMasterIdLst>
  <p:sldIdLst>
    <p:sldId id="296" r:id="rId2"/>
    <p:sldId id="335" r:id="rId3"/>
    <p:sldId id="298" r:id="rId4"/>
    <p:sldId id="370" r:id="rId5"/>
    <p:sldId id="356" r:id="rId6"/>
    <p:sldId id="340" r:id="rId7"/>
    <p:sldId id="341" r:id="rId8"/>
    <p:sldId id="342" r:id="rId9"/>
    <p:sldId id="349" r:id="rId10"/>
    <p:sldId id="343" r:id="rId11"/>
    <p:sldId id="367" r:id="rId12"/>
    <p:sldId id="368" r:id="rId13"/>
    <p:sldId id="369" r:id="rId14"/>
    <p:sldId id="357" r:id="rId15"/>
    <p:sldId id="358" r:id="rId16"/>
    <p:sldId id="359" r:id="rId17"/>
    <p:sldId id="360" r:id="rId18"/>
    <p:sldId id="361" r:id="rId19"/>
    <p:sldId id="362" r:id="rId20"/>
    <p:sldId id="364" r:id="rId21"/>
    <p:sldId id="365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AD526-12FB-4A3E-8FF0-AD5ED0832BEF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3BD0-7EE4-49D7-8902-721F91440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3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generating sessions, including uploading exercises. Add as many slides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7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the section with the Kinect pop out?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Update with latest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91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and add </a:t>
            </a:r>
            <a:r>
              <a:rPr lang="en-US" baseline="0" smtClean="0"/>
              <a:t>future work.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Rewrite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more detail on machine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6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more on VGB.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8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 down on Unity?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2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3BD0-7EE4-49D7-8902-721F91440D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733D-2992-4D3E-A340-8E3827927DD8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21CE-2CB3-4354-A072-6C774B760E89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6588-A9CF-45DD-99BE-0463AFB27BB0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FDAD-2661-4BA9-9FF3-D19209CE5076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5976-BDA9-473C-B663-EC54C4BAC305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0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C9FA-7385-4920-9DB4-5FF32FF82E88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598-DD18-4430-B36F-F52BDD33EAD7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5D4F-B0D9-4B9F-A583-C76EC34BCF7A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3960-A52E-460B-8307-1C9903DF7513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1E1F-11E3-4E47-91B0-2D3177B51ACF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A1F-7B06-494B-8ED3-02961FAA73E2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527-57E0-40B4-B00E-7331EAF363D8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43E7-1CCA-4D44-B7F1-DF52549C943F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D111C6-FF8E-4052-9693-4BA0D2026F4C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2201220-D284-4B76-B53F-B238373A2ECC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5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Elemental </a:t>
            </a:r>
            <a:r>
              <a:rPr lang="en-US" dirty="0" err="1" smtClean="0"/>
              <a:t>Kinection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/>
              <a:t>Jack Kempner, Sam Kent, Nathan Johnson, </a:t>
            </a:r>
            <a:r>
              <a:rPr lang="en-US" sz="2400" b="0" dirty="0" err="1" smtClean="0"/>
              <a:t>Aakash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Tyagi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627" y="5308006"/>
            <a:ext cx="10572000" cy="947937"/>
          </a:xfrm>
        </p:spPr>
        <p:txBody>
          <a:bodyPr>
            <a:noAutofit/>
          </a:bodyPr>
          <a:lstStyle/>
          <a:p>
            <a:r>
              <a:rPr lang="en-US" dirty="0"/>
              <a:t>Capstone Project, </a:t>
            </a:r>
            <a:r>
              <a:rPr lang="en-US" dirty="0" smtClean="0"/>
              <a:t>2015-16</a:t>
            </a:r>
          </a:p>
          <a:p>
            <a:r>
              <a:rPr lang="en-US"/>
              <a:t>Computer Science Department</a:t>
            </a:r>
          </a:p>
          <a:p>
            <a:r>
              <a:rPr lang="en-US" smtClean="0"/>
              <a:t>Texas </a:t>
            </a:r>
            <a:r>
              <a:rPr lang="en-US" dirty="0" smtClean="0"/>
              <a:t>Christian University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77" y="195310"/>
            <a:ext cx="13335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3817456" cy="3636511"/>
          </a:xfrm>
        </p:spPr>
        <p:txBody>
          <a:bodyPr/>
          <a:lstStyle/>
          <a:p>
            <a:r>
              <a:rPr lang="en-US" dirty="0" smtClean="0"/>
              <a:t>Game development engine</a:t>
            </a:r>
          </a:p>
          <a:p>
            <a:endParaRPr lang="en-US" dirty="0" smtClean="0"/>
          </a:p>
          <a:p>
            <a:r>
              <a:rPr lang="en-US" dirty="0" smtClean="0"/>
              <a:t>Communicates with Kinect to track exercises</a:t>
            </a:r>
          </a:p>
          <a:p>
            <a:endParaRPr lang="en-US" dirty="0" smtClean="0"/>
          </a:p>
          <a:p>
            <a:r>
              <a:rPr lang="en-US" dirty="0" smtClean="0"/>
              <a:t>Displays statistics to patient in a graph format</a:t>
            </a:r>
          </a:p>
          <a:p>
            <a:endParaRPr lang="en-US" dirty="0" smtClean="0"/>
          </a:p>
          <a:p>
            <a:r>
              <a:rPr lang="en-US" dirty="0" smtClean="0"/>
              <a:t>Creates a more interesting environment background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5" y="2390273"/>
            <a:ext cx="6971197" cy="36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 </a:t>
            </a:r>
            <a:r>
              <a:rPr lang="en-US" b="1" dirty="0"/>
              <a:t>different parts: </a:t>
            </a:r>
            <a:r>
              <a:rPr lang="en-US" dirty="0"/>
              <a:t>Django, MySQL, and </a:t>
            </a:r>
            <a:r>
              <a:rPr lang="en-US" dirty="0" smtClean="0"/>
              <a:t>Nginx</a:t>
            </a:r>
          </a:p>
          <a:p>
            <a:r>
              <a:rPr lang="en-US" u="sng" dirty="0"/>
              <a:t>Django</a:t>
            </a:r>
            <a:r>
              <a:rPr lang="en-US" dirty="0"/>
              <a:t> is a Python based MVC web framework used to design the app's </a:t>
            </a:r>
            <a:r>
              <a:rPr lang="en-US" dirty="0" smtClean="0"/>
              <a:t>functionality</a:t>
            </a:r>
          </a:p>
          <a:p>
            <a:r>
              <a:rPr lang="en-US" u="sng" dirty="0"/>
              <a:t>MySQL</a:t>
            </a:r>
            <a:r>
              <a:rPr lang="en-US" dirty="0"/>
              <a:t> is the database used to store the collected data from therapists and </a:t>
            </a:r>
            <a:r>
              <a:rPr lang="en-US" dirty="0" smtClean="0"/>
              <a:t>patients</a:t>
            </a:r>
          </a:p>
          <a:p>
            <a:r>
              <a:rPr lang="en-US" u="sng" dirty="0"/>
              <a:t>Nginx </a:t>
            </a:r>
            <a:r>
              <a:rPr lang="en-US" dirty="0"/>
              <a:t>is the web-server used to serve the files and load-balancing for various </a:t>
            </a:r>
            <a:r>
              <a:rPr lang="en-US" dirty="0" smtClean="0"/>
              <a:t>protocols</a:t>
            </a:r>
          </a:p>
          <a:p>
            <a:r>
              <a:rPr lang="en-US" dirty="0"/>
              <a:t>Everything works together on </a:t>
            </a:r>
            <a:r>
              <a:rPr lang="en-US" u="sng" dirty="0" smtClean="0"/>
              <a:t>AWS</a:t>
            </a:r>
            <a:r>
              <a:rPr lang="en-US" dirty="0" smtClean="0"/>
              <a:t> (Amazon Web Services)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6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5" y="2415654"/>
            <a:ext cx="10085849" cy="4237630"/>
          </a:xfrm>
        </p:spPr>
        <p:txBody>
          <a:bodyPr>
            <a:noAutofit/>
          </a:bodyPr>
          <a:lstStyle/>
          <a:p>
            <a:r>
              <a:rPr lang="en-US" dirty="0"/>
              <a:t>Django is a high-level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Python Web framework </a:t>
            </a:r>
            <a:r>
              <a:rPr lang="en-US" dirty="0"/>
              <a:t>that encourages rapid development and clean, pragmatic </a:t>
            </a:r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Ridiculously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fast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concept to completion </a:t>
            </a:r>
            <a:r>
              <a:rPr lang="en-US" dirty="0" smtClean="0"/>
              <a:t>as quickly as possible</a:t>
            </a:r>
          </a:p>
          <a:p>
            <a:endParaRPr lang="en-US" dirty="0" smtClean="0"/>
          </a:p>
          <a:p>
            <a:r>
              <a:rPr lang="en-US" dirty="0" smtClean="0"/>
              <a:t>Fully loaded - </a:t>
            </a:r>
            <a:r>
              <a:rPr lang="en-US" dirty="0"/>
              <a:t>includes dozens of extras you can use to handle common Web development </a:t>
            </a:r>
            <a:r>
              <a:rPr lang="en-US" dirty="0" smtClean="0"/>
              <a:t>tasks</a:t>
            </a:r>
          </a:p>
          <a:p>
            <a:endParaRPr lang="en-US" dirty="0" smtClean="0"/>
          </a:p>
          <a:p>
            <a:r>
              <a:rPr lang="en-US" dirty="0" smtClean="0"/>
              <a:t>Reassuringly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secure</a:t>
            </a:r>
            <a:r>
              <a:rPr lang="en-US" dirty="0" smtClean="0"/>
              <a:t>, exceedingly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scalable</a:t>
            </a:r>
            <a:r>
              <a:rPr lang="en-US" dirty="0" smtClean="0"/>
              <a:t> and incredibly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versatile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2015-2016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7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2" y="2222500"/>
            <a:ext cx="7438413" cy="450781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46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1352"/>
            <a:ext cx="10515600" cy="1325563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2" y="2222500"/>
            <a:ext cx="7438413" cy="4507814"/>
          </a:xfrm>
        </p:spPr>
      </p:pic>
      <p:sp>
        <p:nvSpPr>
          <p:cNvPr id="4" name="Rectangle 3"/>
          <p:cNvSpPr/>
          <p:nvPr/>
        </p:nvSpPr>
        <p:spPr>
          <a:xfrm>
            <a:off x="6051665" y="2236124"/>
            <a:ext cx="3698917" cy="211974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0912" y="2222500"/>
            <a:ext cx="7438413" cy="45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2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 – setting up the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Therapist uploads an exercise to website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Therapist assigns a therapy session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415" y="2504671"/>
            <a:ext cx="5746158" cy="2909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0076" y="2877407"/>
            <a:ext cx="3303143" cy="29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1352"/>
            <a:ext cx="10515600" cy="1325563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2" y="2222500"/>
            <a:ext cx="7438413" cy="4507814"/>
          </a:xfrm>
        </p:spPr>
      </p:pic>
      <p:sp>
        <p:nvSpPr>
          <p:cNvPr id="5" name="Rectangle 4"/>
          <p:cNvSpPr/>
          <p:nvPr/>
        </p:nvSpPr>
        <p:spPr>
          <a:xfrm>
            <a:off x="2380912" y="2236124"/>
            <a:ext cx="3612564" cy="20864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0912" y="2222500"/>
            <a:ext cx="7438413" cy="45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app – completing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Assigned sessions are presented to</a:t>
            </a:r>
            <a:br>
              <a:rPr lang="en-US" dirty="0" smtClean="0"/>
            </a:br>
            <a:r>
              <a:rPr lang="en-US" dirty="0" smtClean="0"/>
              <a:t>the patient upon logging in</a:t>
            </a:r>
          </a:p>
          <a:p>
            <a:endParaRPr lang="en-US" dirty="0"/>
          </a:p>
          <a:p>
            <a:r>
              <a:rPr lang="en-US" dirty="0" smtClean="0"/>
              <a:t>Green exercises are complete</a:t>
            </a:r>
            <a:br>
              <a:rPr lang="en-US" dirty="0" smtClean="0"/>
            </a:br>
            <a:r>
              <a:rPr lang="en-US" dirty="0" smtClean="0"/>
              <a:t>White are incomplete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0816" r="12232"/>
          <a:stretch/>
        </p:blipFill>
        <p:spPr>
          <a:xfrm>
            <a:off x="6255945" y="2222287"/>
            <a:ext cx="4897924" cy="33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8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app – completing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640" y="2222287"/>
            <a:ext cx="8773646" cy="463571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Patient exercise results are uploaded to the web application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9640" y="2095537"/>
            <a:ext cx="6992718" cy="363353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6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072607" cy="3636511"/>
          </a:xfrm>
        </p:spPr>
        <p:txBody>
          <a:bodyPr numCol="1" anchor="t">
            <a:normAutofit/>
          </a:bodyPr>
          <a:lstStyle/>
          <a:p>
            <a:pPr algn="ctr"/>
            <a:r>
              <a:rPr lang="en-US" dirty="0" smtClean="0"/>
              <a:t>Patients have two options to </a:t>
            </a:r>
            <a:r>
              <a:rPr lang="en-US" dirty="0" smtClean="0"/>
              <a:t>view previous sessions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2015-2016 Computer Science Department, Texas Christian University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086" y="2743945"/>
            <a:ext cx="6443858" cy="33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2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50624"/>
            <a:ext cx="10554574" cy="3636511"/>
          </a:xfrm>
        </p:spPr>
        <p:txBody>
          <a:bodyPr anchor="t">
            <a:noAutofit/>
          </a:bodyPr>
          <a:lstStyle/>
          <a:p>
            <a:pPr>
              <a:buSzPct val="45000"/>
            </a:pP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According to the World Health Organization Media Centre, over 15% of the world's population suffer from some type of </a:t>
            </a:r>
            <a:r>
              <a:rPr lang="en-US" alt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disability</a:t>
            </a:r>
            <a:r>
              <a:rPr lang="en-US" altLang="en-US" sz="2000" baseline="30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</a:p>
          <a:p>
            <a:pPr>
              <a:buSzPct val="45000"/>
            </a:pPr>
            <a:endParaRPr lang="en-US" altLang="en-US" sz="2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buSzPct val="45000"/>
            </a:pPr>
            <a:r>
              <a:rPr lang="en-US" sz="2000" dirty="0" smtClean="0"/>
              <a:t>Therapy often needs to be continued at home</a:t>
            </a:r>
          </a:p>
          <a:p>
            <a:pPr marL="0" lvl="0" indent="0">
              <a:buSzPct val="45000"/>
              <a:buNone/>
            </a:pPr>
            <a:endParaRPr lang="en-US" sz="2000" dirty="0"/>
          </a:p>
          <a:p>
            <a:pPr>
              <a:buSzPct val="45000"/>
            </a:pPr>
            <a:r>
              <a:rPr lang="en-US" sz="2000" dirty="0" smtClean="0"/>
              <a:t>Take-home sessions may not be completed effectively or at 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4674" y="6355670"/>
            <a:ext cx="5045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lack-Lato"/>
              </a:rPr>
              <a:t>[*] http</a:t>
            </a:r>
            <a:r>
              <a:rPr lang="en-US" sz="1400" dirty="0">
                <a:latin typeface="Slack-Lato"/>
              </a:rPr>
              <a:t>://www.who.int/disabilities/world_report/2011/report/en/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8712" y="2960483"/>
            <a:ext cx="5185873" cy="2900567"/>
          </a:xfrm>
        </p:spPr>
        <p:txBody>
          <a:bodyPr anchor="t"/>
          <a:lstStyle/>
          <a:p>
            <a:r>
              <a:rPr lang="en-US" dirty="0" smtClean="0"/>
              <a:t>Unity</a:t>
            </a:r>
          </a:p>
          <a:p>
            <a:pPr lvl="1"/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Importing .</a:t>
            </a:r>
            <a:r>
              <a:rPr lang="en-US" dirty="0" err="1" smtClean="0"/>
              <a:t>gbd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Mono is behind latest </a:t>
            </a:r>
            <a:r>
              <a:rPr lang="en-US" dirty="0" err="1" smtClean="0"/>
              <a:t>.net</a:t>
            </a:r>
            <a:endParaRPr lang="en-US" dirty="0" smtClean="0"/>
          </a:p>
          <a:p>
            <a:pPr lvl="1"/>
            <a:r>
              <a:rPr lang="en-US" dirty="0" smtClean="0"/>
              <a:t>Graphing and displaying results</a:t>
            </a:r>
          </a:p>
          <a:p>
            <a:pPr lvl="1"/>
            <a:r>
              <a:rPr lang="en-US" dirty="0" smtClean="0"/>
              <a:t>Learning Curve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7415" y="2960483"/>
            <a:ext cx="5194583" cy="2900568"/>
          </a:xfrm>
        </p:spPr>
        <p:txBody>
          <a:bodyPr anchor="t"/>
          <a:lstStyle/>
          <a:p>
            <a:r>
              <a:rPr lang="en-US" dirty="0" smtClean="0"/>
              <a:t>Django</a:t>
            </a:r>
          </a:p>
          <a:p>
            <a:pPr lvl="1"/>
            <a:r>
              <a:rPr lang="en-US" dirty="0" smtClean="0"/>
              <a:t>Deploying the app on AWS had a high learning curve</a:t>
            </a:r>
          </a:p>
          <a:p>
            <a:pPr lvl="1"/>
            <a:r>
              <a:rPr lang="en-US" dirty="0" smtClean="0"/>
              <a:t>Finding a free host that allows database access was difficult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2015-2016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1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Microsoft Visual Gesture Builder can be used to dynamically add new exercises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Unity has several tools to create an application easily, but has a steep learning curve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Django provides an easy and fast web framework, but has to be used with other load balancing and server tools</a:t>
            </a:r>
          </a:p>
          <a:p>
            <a:pPr lvl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Sending results from the desktop application to the web application</a:t>
            </a:r>
          </a:p>
          <a:p>
            <a:endParaRPr lang="en-US" sz="1600" dirty="0" smtClean="0"/>
          </a:p>
          <a:p>
            <a:r>
              <a:rPr lang="en-US" sz="1600" dirty="0" smtClean="0"/>
              <a:t>Continued accuracy testing with various body types</a:t>
            </a:r>
          </a:p>
          <a:p>
            <a:endParaRPr lang="en-US" sz="1600" dirty="0" smtClean="0"/>
          </a:p>
          <a:p>
            <a:r>
              <a:rPr lang="en-US" sz="1600" dirty="0" smtClean="0"/>
              <a:t>Completing bug testing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2015-2016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/ Feedback / Suggestion?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4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45000"/>
            </a:pPr>
            <a:r>
              <a:rPr lang="en-US" sz="2000" dirty="0" smtClean="0"/>
              <a:t>Several other therapy projects also use the Kinect: </a:t>
            </a:r>
            <a:r>
              <a:rPr lang="en-US" sz="2000" dirty="0" err="1" smtClean="0"/>
              <a:t>Reflexion</a:t>
            </a:r>
            <a:r>
              <a:rPr lang="en-US" sz="2000" dirty="0" smtClean="0"/>
              <a:t> Health, </a:t>
            </a:r>
            <a:r>
              <a:rPr lang="en-US" sz="2000" dirty="0" err="1" smtClean="0"/>
              <a:t>Kinect’in</a:t>
            </a:r>
            <a:r>
              <a:rPr lang="en-US" sz="2000" dirty="0" smtClean="0"/>
              <a:t> Therapy, and others</a:t>
            </a:r>
          </a:p>
          <a:p>
            <a:pPr>
              <a:buSzPct val="45000"/>
            </a:pPr>
            <a:endParaRPr lang="en-US" sz="2000" dirty="0" smtClean="0"/>
          </a:p>
          <a:p>
            <a:pPr>
              <a:buSzPct val="45000"/>
            </a:pPr>
            <a:r>
              <a:rPr lang="en-US" sz="2000" dirty="0" smtClean="0"/>
              <a:t>Elemental </a:t>
            </a:r>
            <a:r>
              <a:rPr lang="en-US" sz="2000" dirty="0" err="1" smtClean="0"/>
              <a:t>Kinection</a:t>
            </a:r>
            <a:r>
              <a:rPr lang="en-US" sz="2000" dirty="0" smtClean="0"/>
              <a:t> differentiates itself by using machine learning</a:t>
            </a:r>
          </a:p>
          <a:p>
            <a:pPr>
              <a:buSzPct val="45000"/>
            </a:pPr>
            <a:endParaRPr lang="en-US" sz="2000" dirty="0" smtClean="0"/>
          </a:p>
          <a:p>
            <a:pPr>
              <a:buSzPct val="45000"/>
            </a:pPr>
            <a:r>
              <a:rPr lang="en-US" sz="2000" dirty="0" smtClean="0"/>
              <a:t>Elemental Kinection is divided into two distinct components: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/>
              <a:t>Desktop Application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/>
              <a:t>Web Application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Therapists will be able to dynamically add new exercises</a:t>
            </a:r>
          </a:p>
          <a:p>
            <a:endParaRPr lang="en-US" sz="2000" dirty="0" smtClean="0"/>
          </a:p>
          <a:p>
            <a:r>
              <a:rPr lang="en-US" sz="2000" dirty="0" smtClean="0"/>
              <a:t>Sessions will be able to be sent remotely to a patient’s desktop</a:t>
            </a:r>
          </a:p>
          <a:p>
            <a:endParaRPr lang="en-US" sz="2000" dirty="0" smtClean="0"/>
          </a:p>
          <a:p>
            <a:r>
              <a:rPr lang="en-US" sz="2000" dirty="0" smtClean="0"/>
              <a:t>The Kinect v2 will provide feedback on </a:t>
            </a:r>
            <a:r>
              <a:rPr lang="en-US" sz="2000" smtClean="0"/>
              <a:t>performed exercises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Both the therapist and patient will be able to view session results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Elemental Kinection utilizes the following technologies:</a:t>
            </a:r>
          </a:p>
          <a:p>
            <a:pPr lvl="1"/>
            <a:r>
              <a:rPr lang="en-US" sz="2000" dirty="0" smtClean="0"/>
              <a:t>Kinect v2</a:t>
            </a:r>
          </a:p>
          <a:p>
            <a:pPr lvl="1"/>
            <a:r>
              <a:rPr lang="en-US" sz="2000" dirty="0" smtClean="0"/>
              <a:t>Microsoft Visual Gesture Builder</a:t>
            </a:r>
          </a:p>
          <a:p>
            <a:pPr lvl="1"/>
            <a:r>
              <a:rPr lang="en-US" sz="2000" dirty="0" smtClean="0"/>
              <a:t>Unity 3D</a:t>
            </a:r>
          </a:p>
          <a:p>
            <a:pPr lvl="1"/>
            <a:r>
              <a:rPr lang="en-US" sz="2000" dirty="0" smtClean="0"/>
              <a:t>Django</a:t>
            </a:r>
          </a:p>
          <a:p>
            <a:pPr lvl="1"/>
            <a:r>
              <a:rPr lang="en-US" sz="2000" dirty="0" smtClean="0"/>
              <a:t>Amazon Web Services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the Kinect v2?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7" y="2363901"/>
            <a:ext cx="5634339" cy="4494099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Kinect Sensor contains the following components:</a:t>
            </a:r>
          </a:p>
          <a:p>
            <a:pPr lvl="1"/>
            <a:r>
              <a:rPr lang="en-US" dirty="0"/>
              <a:t>1080x1920 color video camera</a:t>
            </a:r>
          </a:p>
          <a:p>
            <a:pPr lvl="1"/>
            <a:r>
              <a:rPr lang="en-US" dirty="0"/>
              <a:t>512x424 </a:t>
            </a:r>
            <a:r>
              <a:rPr lang="en-US" dirty="0" smtClean="0"/>
              <a:t>IR camera</a:t>
            </a:r>
            <a:endParaRPr lang="en-US" dirty="0"/>
          </a:p>
          <a:p>
            <a:pPr lvl="1"/>
            <a:r>
              <a:rPr lang="en-US" dirty="0" smtClean="0"/>
              <a:t>3 IR transmitters </a:t>
            </a:r>
            <a:r>
              <a:rPr lang="en-US" dirty="0"/>
              <a:t>for depth </a:t>
            </a:r>
            <a:r>
              <a:rPr lang="en-US" dirty="0" smtClean="0"/>
              <a:t>sensing</a:t>
            </a:r>
          </a:p>
          <a:p>
            <a:pPr lvl="1"/>
            <a:endParaRPr lang="en-US" dirty="0"/>
          </a:p>
          <a:p>
            <a:r>
              <a:rPr lang="en-US" dirty="0"/>
              <a:t>The Kinect for Windows </a:t>
            </a:r>
            <a:r>
              <a:rPr lang="en-US" dirty="0" smtClean="0"/>
              <a:t>comes with a convertor for use with a PC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2015-2016 Computer Science Department, Texas Christian University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482450"/>
            <a:ext cx="5606166" cy="24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7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Kinect -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78065"/>
            <a:ext cx="6243939" cy="4479935"/>
          </a:xfrm>
        </p:spPr>
        <p:txBody>
          <a:bodyPr anchor="t">
            <a:normAutofit/>
          </a:bodyPr>
          <a:lstStyle/>
          <a:p>
            <a:r>
              <a:rPr lang="en-US" dirty="0"/>
              <a:t>Has an effective range of depth sensing from .5 to 4.5 meters with a field of view 70x60 degrees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Color imaging is captured at 30 fps in good light and 15 fps in low light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Kinect can track 25 distinct joints, both location and orientation arranged in a skeleton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708" y="2378065"/>
            <a:ext cx="3992732" cy="39718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</a:t>
            </a:r>
            <a:r>
              <a:rPr lang="en-US" dirty="0" smtClean="0"/>
              <a:t>Gesture </a:t>
            </a:r>
            <a:r>
              <a:rPr lang="en-US" dirty="0"/>
              <a:t>Builder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27" y="2318752"/>
            <a:ext cx="8493544" cy="4322679"/>
          </a:xfrm>
        </p:spPr>
      </p:pic>
    </p:spTree>
    <p:extLst>
      <p:ext uri="{BB962C8B-B14F-4D97-AF65-F5344CB8AC3E}">
        <p14:creationId xmlns:p14="http://schemas.microsoft.com/office/powerpoint/2010/main" val="340233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Heuristics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Heuristics </a:t>
            </a:r>
            <a:r>
              <a:rPr lang="en-US" dirty="0"/>
              <a:t>is considered a "Code-Driven" </a:t>
            </a:r>
            <a:r>
              <a:rPr lang="en-US" dirty="0" smtClean="0"/>
              <a:t>problem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Allows the programmer direct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be more “strict” than machine learning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Machine </a:t>
            </a:r>
            <a:r>
              <a:rPr lang="en-US" dirty="0"/>
              <a:t>learning is considered a “Data-Driven" problem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Exact definition of recognition is left up to algorithm</a:t>
            </a:r>
          </a:p>
          <a:p>
            <a:endParaRPr lang="en-US" dirty="0"/>
          </a:p>
          <a:p>
            <a:r>
              <a:rPr lang="en-US" dirty="0"/>
              <a:t>Can be “loose” in its recognition of gestures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2015-2016 Computer Science Department, Texas Christian University  </a:t>
            </a:r>
            <a:endParaRPr lang="en-US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626100" y="2222500"/>
            <a:ext cx="4806950" cy="36369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7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5799</TotalTime>
  <Words>855</Words>
  <Application>Microsoft Office PowerPoint</Application>
  <PresentationFormat>Widescreen</PresentationFormat>
  <Paragraphs>193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Slack-Lato</vt:lpstr>
      <vt:lpstr>Wingdings 2</vt:lpstr>
      <vt:lpstr>Quotable</vt:lpstr>
      <vt:lpstr>Elemental Kinection Jack Kempner, Sam Kent, Nathan Johnson, Aakash Tyagi</vt:lpstr>
      <vt:lpstr>Background</vt:lpstr>
      <vt:lpstr>Project Overview</vt:lpstr>
      <vt:lpstr>Goals</vt:lpstr>
      <vt:lpstr>Technical Introduction</vt:lpstr>
      <vt:lpstr>What is the Kinect v2?</vt:lpstr>
      <vt:lpstr>Kinect - Capabilities</vt:lpstr>
      <vt:lpstr>Visual Gesture Builder</vt:lpstr>
      <vt:lpstr>Comparison</vt:lpstr>
      <vt:lpstr>Unity 3D</vt:lpstr>
      <vt:lpstr>Web Technologies</vt:lpstr>
      <vt:lpstr>Django</vt:lpstr>
      <vt:lpstr>System Architecture</vt:lpstr>
      <vt:lpstr>System Architecture</vt:lpstr>
      <vt:lpstr>Web app – setting up the sessions</vt:lpstr>
      <vt:lpstr>System Architecture</vt:lpstr>
      <vt:lpstr>Desktop app – completing sessions</vt:lpstr>
      <vt:lpstr>Desktop app – completing sessions</vt:lpstr>
      <vt:lpstr>Viewing results</vt:lpstr>
      <vt:lpstr>Problems</vt:lpstr>
      <vt:lpstr>Our Progress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Tyagi</dc:creator>
  <cp:lastModifiedBy>Johnson, Nathan</cp:lastModifiedBy>
  <cp:revision>116</cp:revision>
  <dcterms:created xsi:type="dcterms:W3CDTF">2015-12-13T00:55:48Z</dcterms:created>
  <dcterms:modified xsi:type="dcterms:W3CDTF">2016-04-15T19:34:39Z</dcterms:modified>
</cp:coreProperties>
</file>