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69" r:id="rId5"/>
    <p:sldId id="260" r:id="rId6"/>
    <p:sldId id="272" r:id="rId7"/>
    <p:sldId id="274" r:id="rId8"/>
    <p:sldId id="276" r:id="rId9"/>
    <p:sldId id="261" r:id="rId10"/>
    <p:sldId id="273" r:id="rId11"/>
    <p:sldId id="262" r:id="rId12"/>
    <p:sldId id="281" r:id="rId13"/>
    <p:sldId id="278" r:id="rId14"/>
    <p:sldId id="286" r:id="rId15"/>
    <p:sldId id="285" r:id="rId16"/>
    <p:sldId id="282" r:id="rId17"/>
    <p:sldId id="287" r:id="rId18"/>
    <p:sldId id="283" r:id="rId19"/>
    <p:sldId id="270" r:id="rId20"/>
    <p:sldId id="265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BEDA-35B0-41BA-8984-2BAFB42338C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8BB9-7D0A-4531-ACBE-F148C723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6C45-45A5-4F1E-B049-0D5CCCA6863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9BCE-1697-4EE7-909B-B58494FD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9BCE-1697-4EE7-909B-B58494FD0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4BB-D4C4-447E-A5D9-1A0FEA218EB5}" type="datetime1">
              <a:rPr lang="en-US" smtClean="0"/>
              <a:t>4/16/15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6303-83AA-4B0B-AE79-DC2C371370FD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82B-8788-48B2-A36F-9C2934A02CC4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FBF8-A6DE-4AE4-A86E-D6BBFDD4EE4D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2D67-BB04-4EBE-8B5D-6648DC77669C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4135-0846-46BF-A4BF-09B1384F701C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CB7-26A5-49B8-8161-CE875CD0837F}" type="datetime1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9D8F-3EA1-4AE8-9B33-D4C80BF7650B}" type="datetime1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59BB-BCF6-490A-9302-9254EF7EF23D}" type="datetime1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C4A3-4B1C-4B04-B818-4F6822582280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2C8A-2BE3-48D2-8473-A0AA127043FE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FrogFit - TCU Capstone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24559AA-29EF-4830-97BB-D04851DE2985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3BA432-F8BE-4503-82BB-D3FD06FE8D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FrogFit - TCU Capstone Project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3152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FrogFit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A </a:t>
            </a:r>
            <a:r>
              <a:rPr lang="en-US" sz="3100" dirty="0" smtClean="0"/>
              <a:t>Mobile </a:t>
            </a:r>
            <a:r>
              <a:rPr lang="en-US" sz="3100" dirty="0" smtClean="0"/>
              <a:t>Crossfit Companion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038600"/>
            <a:ext cx="8001000" cy="183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/>
              <a:t>Geoffrey </a:t>
            </a:r>
            <a:r>
              <a:rPr lang="en-US" sz="1800" dirty="0"/>
              <a:t>Adams, Bryan </a:t>
            </a:r>
            <a:r>
              <a:rPr lang="en-US" sz="1800" dirty="0" err="1"/>
              <a:t>Kribbs</a:t>
            </a:r>
            <a:r>
              <a:rPr lang="en-US" sz="1800" dirty="0"/>
              <a:t>, Matt Ratliff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Computer Science Department </a:t>
            </a:r>
            <a:br>
              <a:rPr lang="en-US" sz="1800" dirty="0" smtClean="0"/>
            </a:br>
            <a:r>
              <a:rPr lang="en-US" sz="1800" dirty="0" smtClean="0"/>
              <a:t>Texas Christian University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54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FrogFit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114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/>
              <a:t>Body </a:t>
            </a:r>
            <a:r>
              <a:rPr lang="en-US" sz="2400" dirty="0" smtClean="0"/>
              <a:t>Weight</a:t>
            </a:r>
          </a:p>
          <a:p>
            <a:pPr marL="342900" indent="-342900"/>
            <a:r>
              <a:rPr lang="en-US" sz="2400" dirty="0" smtClean="0"/>
              <a:t>Endurance</a:t>
            </a:r>
          </a:p>
          <a:p>
            <a:pPr marL="342900" indent="-342900"/>
            <a:r>
              <a:rPr lang="en-US" sz="2400" dirty="0" smtClean="0"/>
              <a:t>Heavy Weight</a:t>
            </a:r>
          </a:p>
          <a:p>
            <a:pPr marL="342900" indent="-342900"/>
            <a:r>
              <a:rPr lang="en-US" sz="2400" dirty="0" smtClean="0"/>
              <a:t>Light Weight</a:t>
            </a:r>
          </a:p>
          <a:p>
            <a:pPr marL="342900" indent="-342900"/>
            <a:r>
              <a:rPr lang="en-US" sz="2400" dirty="0" smtClean="0"/>
              <a:t>Long </a:t>
            </a:r>
          </a:p>
          <a:p>
            <a:pPr marL="342900" indent="-342900"/>
            <a:r>
              <a:rPr lang="en-US" sz="2400" dirty="0" smtClean="0"/>
              <a:t>Olympic Lift</a:t>
            </a:r>
          </a:p>
          <a:p>
            <a:pPr marL="342900" indent="-342900"/>
            <a:r>
              <a:rPr lang="en-US" sz="2400" dirty="0" smtClean="0"/>
              <a:t>Power Lift</a:t>
            </a:r>
          </a:p>
          <a:p>
            <a:pPr marL="342900" indent="-342900"/>
            <a:r>
              <a:rPr lang="en-US" sz="2400" dirty="0" smtClean="0"/>
              <a:t>Speed</a:t>
            </a:r>
          </a:p>
          <a:p>
            <a:pPr marL="617220" lvl="1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8283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13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92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FrogFit </a:t>
            </a:r>
            <a:r>
              <a:rPr lang="en-US" dirty="0" smtClean="0"/>
              <a:t>Unique</a:t>
            </a:r>
            <a:endParaRPr lang="en-US" dirty="0"/>
          </a:p>
        </p:txBody>
      </p:sp>
      <p:pic>
        <p:nvPicPr>
          <p:cNvPr id="5122" name="Picture 2" descr="C:\Users\geoffadams\AppData\Local\Microsoft\Windows\Temporary Internet Files\Content.IE5\MUEV9ZHS\RadarChart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15120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676400"/>
            <a:ext cx="457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Providing a FitScore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Creating a confidence level along side the FitScore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Being able to show a graphical representation of the FitScore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Visualizing strengths and weakness for athletes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26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128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92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FrogFit </a:t>
            </a:r>
            <a:r>
              <a:rPr lang="en-US" dirty="0" smtClean="0"/>
              <a:t>Unique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7526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Confidence Score to eliminate “Gaming the System”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47239" y="144088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99639" y="145612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52039" y="147136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04439" y="14866059"/>
            <a:ext cx="2503669" cy="395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7151" tIns="43576" rIns="87151" bIns="43576"/>
          <a:lstStyle/>
          <a:p>
            <a:pPr>
              <a:defRPr/>
            </a:pPr>
            <a:r>
              <a:rPr lang="en-US">
                <a:noFill/>
                <a:ea typeface="MS PGothic" pitchFamily="34" charset="-128"/>
                <a:cs typeface="+mn-cs"/>
              </a:rPr>
              <a:t> </a:t>
            </a:r>
          </a:p>
        </p:txBody>
      </p:sp>
      <p:pic>
        <p:nvPicPr>
          <p:cNvPr id="3" name="Picture 2" descr="Screen Shot 2015-04-14 at 2.2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3657600" cy="2640330"/>
          </a:xfrm>
          <a:prstGeom prst="rect">
            <a:avLst/>
          </a:prstGeom>
        </p:spPr>
      </p:pic>
      <p:pic>
        <p:nvPicPr>
          <p:cNvPr id="4" name="Picture 3" descr="Screen Shot 2015-04-14 at 2.26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2" y="3875859"/>
            <a:ext cx="4965700" cy="22479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194259" y="658527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12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21336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Unique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504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43" y="457200"/>
            <a:ext cx="5029200" cy="849297"/>
          </a:xfrm>
        </p:spPr>
        <p:txBody>
          <a:bodyPr/>
          <a:lstStyle/>
          <a:p>
            <a:pPr algn="ctr"/>
            <a:r>
              <a:rPr lang="en-US" dirty="0" smtClean="0"/>
              <a:t>Platforms</a:t>
            </a:r>
            <a:endParaRPr lang="en-US" dirty="0"/>
          </a:p>
        </p:txBody>
      </p:sp>
      <p:pic>
        <p:nvPicPr>
          <p:cNvPr id="9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171173"/>
            <a:ext cx="7543800" cy="5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0743" y="6497730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50160"/>
            <a:ext cx="5105400" cy="849297"/>
          </a:xfrm>
        </p:spPr>
        <p:txBody>
          <a:bodyPr/>
          <a:lstStyle/>
          <a:p>
            <a:pPr algn="ctr"/>
            <a:r>
              <a:rPr lang="en-US" dirty="0" smtClean="0"/>
              <a:t>Admin Web Portal</a:t>
            </a:r>
            <a:endParaRPr lang="en-US" dirty="0"/>
          </a:p>
        </p:txBody>
      </p:sp>
      <p:pic>
        <p:nvPicPr>
          <p:cNvPr id="1026" name="Picture 2" descr="C:\Matt\TCU\SoftwareEngineering\img\Admin_Inter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0331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2954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Responsive Web Design</a:t>
            </a:r>
          </a:p>
          <a:p>
            <a:pPr marL="342900" indent="-342900"/>
            <a:r>
              <a:rPr lang="en-US" dirty="0" smtClean="0"/>
              <a:t>Bootstrap</a:t>
            </a:r>
          </a:p>
          <a:p>
            <a:pPr marL="342900" indent="-342900"/>
            <a:r>
              <a:rPr lang="en-US" dirty="0" smtClean="0"/>
              <a:t>REST API</a:t>
            </a:r>
          </a:p>
          <a:p>
            <a:pPr marL="342900" indent="-342900"/>
            <a:r>
              <a:rPr lang="en-US" dirty="0" smtClean="0"/>
              <a:t>ASP.NET MVC 5</a:t>
            </a:r>
          </a:p>
          <a:p>
            <a:pPr marL="342900" indent="-342900"/>
            <a:r>
              <a:rPr lang="en-US" dirty="0" smtClean="0"/>
              <a:t>Microsoft SQL Server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70757" y="658673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24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0" y="321876"/>
            <a:ext cx="58674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Athlete Mobile Application</a:t>
            </a:r>
            <a:endParaRPr lang="en-US" dirty="0"/>
          </a:p>
        </p:txBody>
      </p:sp>
      <p:pic>
        <p:nvPicPr>
          <p:cNvPr id="2050" name="Picture 2" descr="C:\Matt\TCU\SoftwareEngineering\img\Mobile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57" y="1175657"/>
            <a:ext cx="624213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295400"/>
            <a:ext cx="3886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Android Application</a:t>
            </a:r>
          </a:p>
          <a:p>
            <a:pPr marL="342900" indent="-342900"/>
            <a:r>
              <a:rPr lang="en-US" sz="2400" dirty="0" smtClean="0"/>
              <a:t>Relative layout </a:t>
            </a:r>
          </a:p>
          <a:p>
            <a:pPr marL="342900" indent="-342900"/>
            <a:r>
              <a:rPr lang="en-US" sz="2400" dirty="0" smtClean="0"/>
              <a:t>SQLite3 </a:t>
            </a:r>
            <a:r>
              <a:rPr lang="en-US" sz="2400" dirty="0" smtClean="0"/>
              <a:t>Database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911" y="650965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34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95600" y="6236208"/>
            <a:ext cx="3364992" cy="621792"/>
          </a:xfrm>
        </p:spPr>
        <p:txBody>
          <a:bodyPr/>
          <a:lstStyle/>
          <a:p>
            <a:pPr algn="ctr"/>
            <a:r>
              <a:rPr lang="en-US" dirty="0" smtClean="0"/>
              <a:t>Home Screen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1"/>
            <a:ext cx="5105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Portal</a:t>
            </a:r>
            <a:endParaRPr lang="en-US" dirty="0"/>
          </a:p>
        </p:txBody>
      </p:sp>
      <p:pic>
        <p:nvPicPr>
          <p:cNvPr id="9" name="Content Placeholder 8" descr="hom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7692"/>
          <a:stretch>
            <a:fillRect/>
          </a:stretch>
        </p:blipFill>
        <p:spPr>
          <a:xfrm>
            <a:off x="1219200" y="1295400"/>
            <a:ext cx="6916479" cy="4965954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67134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03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971800" y="1143000"/>
            <a:ext cx="3362062" cy="621792"/>
          </a:xfrm>
        </p:spPr>
        <p:txBody>
          <a:bodyPr/>
          <a:lstStyle/>
          <a:p>
            <a:pPr algn="ctr"/>
            <a:r>
              <a:rPr lang="en-US" dirty="0" smtClean="0"/>
              <a:t>Athlete Page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1"/>
            <a:ext cx="5105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Portal</a:t>
            </a:r>
            <a:endParaRPr lang="en-US" dirty="0"/>
          </a:p>
        </p:txBody>
      </p:sp>
      <p:pic>
        <p:nvPicPr>
          <p:cNvPr id="10" name="Content Placeholder 9" descr="athlete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6545"/>
          <a:stretch>
            <a:fillRect/>
          </a:stretch>
        </p:blipFill>
        <p:spPr>
          <a:xfrm>
            <a:off x="3276600" y="2438400"/>
            <a:ext cx="3005451" cy="2514600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67134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30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Athlete </a:t>
            </a:r>
            <a:r>
              <a:rPr lang="en-US" dirty="0"/>
              <a:t>Mobile </a:t>
            </a:r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7" name="Content Placeholder 6" descr="Screenshot_2015-04-09-14-36-33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82" r="-38182"/>
          <a:stretch>
            <a:fillRect/>
          </a:stretch>
        </p:blipFill>
        <p:spPr>
          <a:xfrm>
            <a:off x="762000" y="2209800"/>
            <a:ext cx="4160558" cy="4193901"/>
          </a:xfrm>
        </p:spPr>
      </p:pic>
      <p:pic>
        <p:nvPicPr>
          <p:cNvPr id="8" name="Content Placeholder 7" descr="Screenshot_2015-04-09-14-36-10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59" r="-38159"/>
          <a:stretch>
            <a:fillRect/>
          </a:stretch>
        </p:blipFill>
        <p:spPr>
          <a:xfrm>
            <a:off x="4343400" y="2209800"/>
            <a:ext cx="4170754" cy="4205287"/>
          </a:xfrm>
        </p:spPr>
      </p:pic>
      <p:sp>
        <p:nvSpPr>
          <p:cNvPr id="9" name="TextBox 8"/>
          <p:cNvSpPr txBox="1"/>
          <p:nvPr/>
        </p:nvSpPr>
        <p:spPr>
          <a:xfrm>
            <a:off x="1524000" y="1600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Home</a:t>
            </a:r>
            <a:r>
              <a:rPr lang="en-US" dirty="0" smtClean="0"/>
              <a:t> </a:t>
            </a:r>
            <a:r>
              <a:rPr lang="en-US" sz="2000" b="1" dirty="0">
                <a:solidFill>
                  <a:schemeClr val="tx2"/>
                </a:solidFill>
              </a:rPr>
              <a:t>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600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FitScore</a:t>
            </a:r>
            <a:r>
              <a:rPr lang="en-US" dirty="0" smtClean="0"/>
              <a:t> </a:t>
            </a:r>
            <a:r>
              <a:rPr lang="en-US" sz="2000" b="1" dirty="0">
                <a:solidFill>
                  <a:schemeClr val="tx2"/>
                </a:solidFill>
              </a:rPr>
              <a:t>Screen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02797" y="6548991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79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17485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26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43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8174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FrogFit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315200" cy="3539527"/>
          </a:xfrm>
        </p:spPr>
        <p:txBody>
          <a:bodyPr/>
          <a:lstStyle/>
          <a:p>
            <a:r>
              <a:rPr lang="en-US" dirty="0" smtClean="0"/>
              <a:t>Geoff Adams</a:t>
            </a:r>
          </a:p>
          <a:p>
            <a:pPr lvl="1"/>
            <a:r>
              <a:rPr lang="en-US" dirty="0" smtClean="0"/>
              <a:t>Senior, CS Major</a:t>
            </a:r>
          </a:p>
          <a:p>
            <a:pPr lvl="1"/>
            <a:r>
              <a:rPr lang="en-US" dirty="0" smtClean="0"/>
              <a:t>Android Developer, DBA, Tech Lead</a:t>
            </a:r>
          </a:p>
          <a:p>
            <a:r>
              <a:rPr lang="en-US" dirty="0" smtClean="0"/>
              <a:t>Bryan </a:t>
            </a:r>
            <a:r>
              <a:rPr lang="en-US" dirty="0" err="1" smtClean="0"/>
              <a:t>Kribbs</a:t>
            </a:r>
            <a:endParaRPr lang="en-US" dirty="0" smtClean="0"/>
          </a:p>
          <a:p>
            <a:pPr lvl="1"/>
            <a:r>
              <a:rPr lang="en-US" dirty="0" smtClean="0"/>
              <a:t>Senior, CITE Major</a:t>
            </a:r>
          </a:p>
          <a:p>
            <a:pPr lvl="1"/>
            <a:r>
              <a:rPr lang="en-US" dirty="0" smtClean="0"/>
              <a:t>Admin Site Architect, Document Lead, Testing Lead</a:t>
            </a:r>
          </a:p>
          <a:p>
            <a:r>
              <a:rPr lang="en-US" dirty="0" smtClean="0"/>
              <a:t>Matt Ratliff</a:t>
            </a:r>
          </a:p>
          <a:p>
            <a:pPr lvl="1"/>
            <a:r>
              <a:rPr lang="en-US" dirty="0" smtClean="0"/>
              <a:t>Senior, CS Major</a:t>
            </a:r>
          </a:p>
          <a:p>
            <a:pPr lvl="1"/>
            <a:r>
              <a:rPr lang="en-US" dirty="0" smtClean="0"/>
              <a:t>Android Developer, Internal Site Architect, Project Lead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400800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474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Results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system designed specifically to help Crossfit athletes</a:t>
            </a:r>
          </a:p>
          <a:p>
            <a:r>
              <a:rPr lang="en-US" sz="2400" dirty="0" smtClean="0"/>
              <a:t>Communication and group dynamics</a:t>
            </a:r>
            <a:r>
              <a:rPr lang="en-US" sz="2400" dirty="0"/>
              <a:t> </a:t>
            </a:r>
            <a:r>
              <a:rPr lang="en-US" sz="2400" dirty="0" smtClean="0"/>
              <a:t>was key</a:t>
            </a:r>
          </a:p>
          <a:p>
            <a:endParaRPr lang="en-US" sz="2400" dirty="0" smtClean="0"/>
          </a:p>
          <a:p>
            <a:r>
              <a:rPr lang="en-US" sz="2400" dirty="0" smtClean="0"/>
              <a:t>Client knowledge was extremely beneficial</a:t>
            </a:r>
          </a:p>
          <a:p>
            <a:endParaRPr lang="en-US" sz="2400" dirty="0" smtClean="0"/>
          </a:p>
          <a:p>
            <a:r>
              <a:rPr lang="en-US" sz="2400" dirty="0" smtClean="0"/>
              <a:t>New Technologies</a:t>
            </a:r>
          </a:p>
          <a:p>
            <a:endParaRPr lang="en-US" sz="2400" dirty="0"/>
          </a:p>
          <a:p>
            <a:r>
              <a:rPr lang="en-US" sz="2400" dirty="0" smtClean="0"/>
              <a:t>Specific Requirements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46151" y="6526567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02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19962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9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  <a:p>
            <a:r>
              <a:rPr lang="en-US" sz="2400" dirty="0" smtClean="0"/>
              <a:t>What is </a:t>
            </a:r>
            <a:r>
              <a:rPr lang="en-US" sz="2400" dirty="0" smtClean="0"/>
              <a:t>Crossfit</a:t>
            </a:r>
            <a:endParaRPr lang="en-US" sz="2400" dirty="0" smtClean="0"/>
          </a:p>
          <a:p>
            <a:r>
              <a:rPr lang="en-US" sz="2400" dirty="0" smtClean="0"/>
              <a:t>What is </a:t>
            </a:r>
            <a:r>
              <a:rPr lang="en-US" sz="2400" dirty="0" smtClean="0"/>
              <a:t>FrogFit</a:t>
            </a:r>
            <a:endParaRPr lang="en-US" sz="2400" dirty="0" smtClean="0"/>
          </a:p>
          <a:p>
            <a:r>
              <a:rPr lang="en-US" sz="2400" dirty="0" smtClean="0"/>
              <a:t>What Makes FrogFit </a:t>
            </a:r>
            <a:r>
              <a:rPr lang="en-US" sz="2400" dirty="0" smtClean="0"/>
              <a:t>Unique</a:t>
            </a:r>
            <a:endParaRPr lang="en-US" sz="2400" dirty="0" smtClean="0"/>
          </a:p>
          <a:p>
            <a:r>
              <a:rPr lang="en-US" sz="2400" dirty="0" smtClean="0"/>
              <a:t>System Overview</a:t>
            </a:r>
          </a:p>
          <a:p>
            <a:r>
              <a:rPr lang="en-US" sz="2400" dirty="0" smtClean="0"/>
              <a:t>Results and Conclusions</a:t>
            </a:r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95540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44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57600"/>
            <a:ext cx="7315200" cy="2651760"/>
          </a:xfrm>
        </p:spPr>
        <p:txBody>
          <a:bodyPr/>
          <a:lstStyle/>
          <a:p>
            <a:r>
              <a:rPr lang="en-US" sz="2400" dirty="0" smtClean="0"/>
              <a:t>Steve </a:t>
            </a:r>
            <a:r>
              <a:rPr lang="en-US" sz="2400" dirty="0" smtClean="0"/>
              <a:t>Johnston, a TCU Alumni</a:t>
            </a:r>
            <a:endParaRPr lang="en-US" sz="2400" dirty="0" smtClean="0"/>
          </a:p>
          <a:p>
            <a:r>
              <a:rPr lang="en-US" sz="2400" dirty="0" smtClean="0"/>
              <a:t>Crossfit athlete and founder of Chalkbucket Labs</a:t>
            </a:r>
            <a:endParaRPr lang="en-US" sz="2400" dirty="0"/>
          </a:p>
          <a:p>
            <a:r>
              <a:rPr lang="en-US" sz="2400" dirty="0" smtClean="0"/>
              <a:t>Realized there is a need in the Crossfit world</a:t>
            </a:r>
          </a:p>
          <a:p>
            <a:r>
              <a:rPr lang="en-US" sz="2400" dirty="0" smtClean="0"/>
              <a:t>Help athletes identify strengths and weaknesses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52401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Background</a:t>
            </a:r>
          </a:p>
        </p:txBody>
      </p:sp>
      <p:pic>
        <p:nvPicPr>
          <p:cNvPr id="1026" name="Picture 2" descr="C:\Matt\TCU\SoftwareEngineering\code\1415CF\img\ste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7" y="1315363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026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168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6553200" cy="2057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Crossfit </a:t>
            </a:r>
            <a:r>
              <a:rPr lang="en-US" dirty="0"/>
              <a:t>is </a:t>
            </a:r>
            <a:r>
              <a:rPr lang="en-US" dirty="0" smtClean="0"/>
              <a:t>a strength </a:t>
            </a:r>
            <a:r>
              <a:rPr lang="en-US" dirty="0"/>
              <a:t>and conditioning </a:t>
            </a:r>
            <a:r>
              <a:rPr lang="en-US" dirty="0" smtClean="0"/>
              <a:t>program</a:t>
            </a:r>
          </a:p>
          <a:p>
            <a:pPr marL="342900" indent="-342900"/>
            <a:r>
              <a:rPr lang="en-US" dirty="0" smtClean="0"/>
              <a:t>All encompassing and varied workouts</a:t>
            </a:r>
          </a:p>
          <a:p>
            <a:pPr marL="342900" indent="-342900"/>
            <a:r>
              <a:rPr lang="en-US" dirty="0" smtClean="0"/>
              <a:t>Developed for </a:t>
            </a:r>
            <a:r>
              <a:rPr lang="en-US" dirty="0" smtClean="0"/>
              <a:t>military </a:t>
            </a:r>
            <a:r>
              <a:rPr lang="en-US" dirty="0" smtClean="0"/>
              <a:t>and first responders</a:t>
            </a:r>
          </a:p>
          <a:p>
            <a:pPr marL="342900" indent="-342900"/>
            <a:r>
              <a:rPr lang="en-US" dirty="0" smtClean="0"/>
              <a:t>Exploded in popularity</a:t>
            </a:r>
          </a:p>
          <a:p>
            <a:pPr marL="342900" indent="-342900"/>
            <a:r>
              <a:rPr lang="en-US" dirty="0" smtClean="0"/>
              <a:t>Used </a:t>
            </a:r>
            <a:r>
              <a:rPr lang="en-US" dirty="0"/>
              <a:t>by </a:t>
            </a:r>
            <a:r>
              <a:rPr lang="en-US" dirty="0" smtClean="0"/>
              <a:t>general population </a:t>
            </a:r>
            <a:r>
              <a:rPr lang="en-US" dirty="0"/>
              <a:t>and elite athlete alike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1026" name="Picture 2" descr="http://crossfit-ohana.com/siteB/wp-content/uploads/2012/07/crossfit-games-2012-stack-629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2" y="1143000"/>
            <a:ext cx="4631514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0869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848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342900" indent="-342900"/>
            <a:r>
              <a:rPr lang="en-US" sz="2400" dirty="0" smtClean="0"/>
              <a:t>WOD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2400" dirty="0" smtClean="0"/>
              <a:t>Benchmarks/Named </a:t>
            </a:r>
            <a:r>
              <a:rPr lang="en-US" sz="2400" dirty="0" smtClean="0"/>
              <a:t>Workouts</a:t>
            </a:r>
          </a:p>
          <a:p>
            <a:pPr marL="342900" indent="-342900"/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Terminology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057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572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/>
              <a:t>“Workout Of-the Day”</a:t>
            </a:r>
          </a:p>
          <a:p>
            <a:pPr marL="342900" indent="-342900"/>
            <a:r>
              <a:rPr lang="en-US" sz="2400" dirty="0" smtClean="0"/>
              <a:t>The workout for today, any workout, or any Crossfit activity</a:t>
            </a:r>
          </a:p>
          <a:p>
            <a:pPr marL="342900" indent="-342900"/>
            <a:r>
              <a:rPr lang="en-US" sz="2400" dirty="0" smtClean="0"/>
              <a:t>We mean </a:t>
            </a:r>
            <a:r>
              <a:rPr lang="en-US" sz="2400" b="1" u="sng" dirty="0" smtClean="0"/>
              <a:t>Workout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/>
            <a:r>
              <a:rPr lang="en-US" sz="2400" dirty="0"/>
              <a:t>What does a </a:t>
            </a:r>
            <a:r>
              <a:rPr lang="en-US" sz="2400" dirty="0" smtClean="0"/>
              <a:t>“WOD” entail</a:t>
            </a:r>
          </a:p>
          <a:p>
            <a:pPr marL="342900" indent="-342900"/>
            <a:r>
              <a:rPr lang="en-US" sz="2400" dirty="0"/>
              <a:t>A combination of movements that is measured against time, repetitions, or weight.</a:t>
            </a:r>
          </a:p>
          <a:p>
            <a:pPr marL="617220" lvl="1" indent="-342900"/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pPr marL="342900" indent="-342900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/>
              <a:t>WOD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2797" y="6552619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84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477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Crossfit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4343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The names are only used to remember the workout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Types of names</a:t>
            </a:r>
          </a:p>
          <a:p>
            <a:pPr marL="617220" lvl="1" indent="-342900"/>
            <a:r>
              <a:rPr lang="en-US" sz="2200" dirty="0" smtClean="0"/>
              <a:t>Girls – Fran, Isabel, Cindy</a:t>
            </a:r>
          </a:p>
          <a:p>
            <a:pPr marL="617220" lvl="1" indent="-342900"/>
            <a:r>
              <a:rPr lang="en-US" sz="2200" dirty="0" smtClean="0"/>
              <a:t>Heroes – </a:t>
            </a:r>
            <a:r>
              <a:rPr lang="en-US" sz="2200" dirty="0" err="1" smtClean="0"/>
              <a:t>Murph</a:t>
            </a:r>
            <a:r>
              <a:rPr lang="en-US" sz="2200" dirty="0" smtClean="0"/>
              <a:t>, Nate, JT</a:t>
            </a:r>
          </a:p>
          <a:p>
            <a:pPr marL="617220" lvl="1" indent="-342900"/>
            <a:r>
              <a:rPr lang="en-US" sz="2200" dirty="0" smtClean="0"/>
              <a:t>Notables – Fight Gone Bad, 14.1, 15.2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sz="2400" dirty="0"/>
              <a:t>Workouts chosen are popular and repeatable</a:t>
            </a:r>
          </a:p>
          <a:p>
            <a:pPr marL="342900" indent="-342900"/>
            <a:r>
              <a:rPr lang="en-US" sz="2400" dirty="0"/>
              <a:t>Can be repeated to measure performance</a:t>
            </a:r>
          </a:p>
          <a:p>
            <a:pPr marL="342900" indent="-342900"/>
            <a:endParaRPr lang="en-US" baseline="30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3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/>
              <a:t>Benchmark\Named Workouts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2797" y="6538105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448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FrogFit</a:t>
            </a:r>
            <a:endParaRPr lang="en-US" dirty="0"/>
          </a:p>
        </p:txBody>
      </p:sp>
      <p:pic>
        <p:nvPicPr>
          <p:cNvPr id="2050" name="Picture 2" descr="http://brazos.cs.tcu.edu/1415cf/img/frog_f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58" y="1473903"/>
            <a:ext cx="3838575" cy="43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05000"/>
            <a:ext cx="4604358" cy="375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Designed for Crossfit athletes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Breakdown fitness into 8 categories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Scoring athletes on each category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Creating an overall score to show true fitness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02797" y="6556248"/>
            <a:ext cx="941203" cy="301752"/>
          </a:xfrm>
        </p:spPr>
        <p:txBody>
          <a:bodyPr/>
          <a:lstStyle/>
          <a:p>
            <a:fld id="{F83BA432-F8BE-4503-82BB-D3FD06FE8DEA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00800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NTASC </a:t>
            </a:r>
            <a:r>
              <a:rPr lang="en-US" sz="1100" dirty="0" smtClean="0"/>
              <a:t>‘15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73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1227</TotalTime>
  <Words>480</Words>
  <Application>Microsoft Macintosh PowerPoint</Application>
  <PresentationFormat>On-screen Show (4:3)</PresentationFormat>
  <Paragraphs>165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FrogFit A Mobile Crossfit Companion  </vt:lpstr>
      <vt:lpstr>FrogFit Team</vt:lpstr>
      <vt:lpstr>Overview</vt:lpstr>
      <vt:lpstr>PowerPoint Presentation</vt:lpstr>
      <vt:lpstr>What is Crossfit</vt:lpstr>
      <vt:lpstr>What is Crossfit</vt:lpstr>
      <vt:lpstr>What is Crossfit</vt:lpstr>
      <vt:lpstr>What is Crossfit</vt:lpstr>
      <vt:lpstr>What is FrogFit</vt:lpstr>
      <vt:lpstr>FrogFit Categories</vt:lpstr>
      <vt:lpstr>What Makes FrogFit Unique</vt:lpstr>
      <vt:lpstr>What Makes FrogFit Unique</vt:lpstr>
      <vt:lpstr>Platforms</vt:lpstr>
      <vt:lpstr>Admin Web Portal</vt:lpstr>
      <vt:lpstr>PowerPoint Presentation</vt:lpstr>
      <vt:lpstr>Administrative Portal</vt:lpstr>
      <vt:lpstr>Administrative Portal</vt:lpstr>
      <vt:lpstr> Athlete Mobile Application</vt:lpstr>
      <vt:lpstr>Demo</vt:lpstr>
      <vt:lpstr>Results and Conclusions</vt:lpstr>
      <vt:lpstr>Questions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FrogFit</dc:title>
  <dc:creator>tr_admin</dc:creator>
  <cp:lastModifiedBy>Bryan Kribbs</cp:lastModifiedBy>
  <cp:revision>49</cp:revision>
  <dcterms:created xsi:type="dcterms:W3CDTF">2014-12-15T21:59:28Z</dcterms:created>
  <dcterms:modified xsi:type="dcterms:W3CDTF">2015-04-17T01:51:42Z</dcterms:modified>
</cp:coreProperties>
</file>