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4F8D3B2-E7A4-4A0F-9413-14A38363D44E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83BA432-F8BE-4503-82BB-D3FD06FE8DE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104.130.240.7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FrogFit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2015 </a:t>
            </a:r>
            <a:r>
              <a:rPr lang="en-US" dirty="0" smtClean="0"/>
              <a:t>Presentation</a:t>
            </a:r>
          </a:p>
          <a:p>
            <a:r>
              <a:rPr lang="en-US" dirty="0" smtClean="0"/>
              <a:t>Iteration </a:t>
            </a:r>
            <a:r>
              <a:rPr lang="en-US" dirty="0" smtClean="0"/>
              <a:t>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54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What’s Been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180" y="1219200"/>
            <a:ext cx="7315200" cy="1464815"/>
          </a:xfrm>
        </p:spPr>
        <p:txBody>
          <a:bodyPr/>
          <a:lstStyle/>
          <a:p>
            <a:r>
              <a:rPr lang="en-US" dirty="0" smtClean="0"/>
              <a:t>Communication and group dynamics.</a:t>
            </a:r>
          </a:p>
          <a:p>
            <a:endParaRPr lang="en-US" dirty="0" smtClean="0"/>
          </a:p>
          <a:p>
            <a:r>
              <a:rPr lang="en-US" dirty="0" smtClean="0"/>
              <a:t>Client </a:t>
            </a:r>
            <a:r>
              <a:rPr lang="en-US" dirty="0" smtClean="0"/>
              <a:t>knowledge.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09180" y="3161778"/>
            <a:ext cx="7315200" cy="773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What Hasn’t Been Easy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2479" y="3962400"/>
            <a:ext cx="7315200" cy="256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quickly learned that documentation takes much longer than you’ll ever anticipate.</a:t>
            </a:r>
          </a:p>
          <a:p>
            <a:endParaRPr lang="en-US" dirty="0" smtClean="0"/>
          </a:p>
          <a:p>
            <a:r>
              <a:rPr lang="en-US" dirty="0" smtClean="0"/>
              <a:t>The steep learning curve for new technologies</a:t>
            </a:r>
          </a:p>
          <a:p>
            <a:endParaRPr lang="en-US" dirty="0" smtClean="0"/>
          </a:p>
          <a:p>
            <a:r>
              <a:rPr lang="en-US" dirty="0" smtClean="0"/>
              <a:t>The algorithm design and refinement time cost.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5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1"/>
            <a:ext cx="7315200" cy="990600"/>
          </a:xfrm>
        </p:spPr>
        <p:txBody>
          <a:bodyPr/>
          <a:lstStyle/>
          <a:p>
            <a:pPr algn="ctr"/>
            <a:r>
              <a:rPr lang="en-US" dirty="0" smtClean="0"/>
              <a:t>Iteration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125112" cy="2209800"/>
          </a:xfrm>
        </p:spPr>
        <p:txBody>
          <a:bodyPr/>
          <a:lstStyle/>
          <a:p>
            <a:r>
              <a:rPr lang="en-US" dirty="0" smtClean="0"/>
              <a:t>Almost full functionality </a:t>
            </a:r>
            <a:r>
              <a:rPr lang="en-US" dirty="0"/>
              <a:t>of mobile app </a:t>
            </a:r>
            <a:endParaRPr lang="en-US" dirty="0" smtClean="0"/>
          </a:p>
          <a:p>
            <a:r>
              <a:rPr lang="en-US" dirty="0"/>
              <a:t>Almost full</a:t>
            </a:r>
            <a:r>
              <a:rPr lang="en-US" dirty="0" smtClean="0"/>
              <a:t> </a:t>
            </a:r>
            <a:r>
              <a:rPr lang="en-US" dirty="0"/>
              <a:t>functionality </a:t>
            </a:r>
            <a:r>
              <a:rPr lang="en-US" dirty="0" smtClean="0"/>
              <a:t>website </a:t>
            </a:r>
          </a:p>
          <a:p>
            <a:r>
              <a:rPr lang="en-US" dirty="0" smtClean="0"/>
              <a:t>Limited </a:t>
            </a:r>
            <a:r>
              <a:rPr lang="en-US" dirty="0"/>
              <a:t>graphing </a:t>
            </a:r>
            <a:r>
              <a:rPr lang="en-US" dirty="0" smtClean="0"/>
              <a:t>capability </a:t>
            </a:r>
          </a:p>
          <a:p>
            <a:r>
              <a:rPr lang="en-US" dirty="0" smtClean="0"/>
              <a:t>Full </a:t>
            </a:r>
            <a:r>
              <a:rPr lang="en-US" dirty="0"/>
              <a:t>Web API </a:t>
            </a:r>
            <a:r>
              <a:rPr lang="en-US" dirty="0" smtClean="0"/>
              <a:t>created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2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817485"/>
          </a:xfrm>
        </p:spPr>
        <p:txBody>
          <a:bodyPr/>
          <a:lstStyle/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FrogFit Admin Website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FrogFit Mobile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315200" cy="81748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FrogFit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 Adams</a:t>
            </a:r>
          </a:p>
          <a:p>
            <a:pPr lvl="1"/>
            <a:r>
              <a:rPr lang="en-US" dirty="0" smtClean="0"/>
              <a:t>Senior, CS Major</a:t>
            </a:r>
          </a:p>
          <a:p>
            <a:pPr lvl="1"/>
            <a:r>
              <a:rPr lang="en-US" dirty="0" smtClean="0"/>
              <a:t>Android Developer, DBA, Tech Lead</a:t>
            </a:r>
          </a:p>
          <a:p>
            <a:r>
              <a:rPr lang="en-US" dirty="0" smtClean="0"/>
              <a:t>Bryan </a:t>
            </a:r>
            <a:r>
              <a:rPr lang="en-US" dirty="0" err="1" smtClean="0"/>
              <a:t>Kribbs</a:t>
            </a:r>
            <a:endParaRPr lang="en-US" dirty="0" smtClean="0"/>
          </a:p>
          <a:p>
            <a:pPr lvl="1"/>
            <a:r>
              <a:rPr lang="en-US" dirty="0" smtClean="0"/>
              <a:t>Senior, CITE Major</a:t>
            </a:r>
          </a:p>
          <a:p>
            <a:pPr lvl="1"/>
            <a:r>
              <a:rPr lang="en-US" dirty="0" smtClean="0"/>
              <a:t>Admin Site Architect, Document Lead, Testing Lead</a:t>
            </a:r>
          </a:p>
          <a:p>
            <a:r>
              <a:rPr lang="en-US" dirty="0" smtClean="0"/>
              <a:t>Matt Ratliff</a:t>
            </a:r>
          </a:p>
          <a:p>
            <a:pPr lvl="1"/>
            <a:r>
              <a:rPr lang="en-US" dirty="0" smtClean="0"/>
              <a:t>Senior, CS Major</a:t>
            </a:r>
          </a:p>
          <a:p>
            <a:pPr lvl="1"/>
            <a:r>
              <a:rPr lang="en-US" dirty="0" smtClean="0"/>
              <a:t>Android Developer, Internal Site Architect, Project Lead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is Crossfit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is FrogFit?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Makes </a:t>
            </a:r>
            <a:r>
              <a:rPr lang="en-US" dirty="0" smtClean="0"/>
              <a:t>FrogFit </a:t>
            </a:r>
            <a:r>
              <a:rPr lang="en-US" dirty="0" smtClean="0"/>
              <a:t>Unique</a:t>
            </a:r>
            <a:r>
              <a:rPr lang="en-US" dirty="0" smtClean="0"/>
              <a:t>?</a:t>
            </a:r>
          </a:p>
          <a:p>
            <a:r>
              <a:rPr lang="en-US" dirty="0" smtClean="0"/>
              <a:t>Current State</a:t>
            </a:r>
          </a:p>
          <a:p>
            <a:r>
              <a:rPr lang="en-US" dirty="0" smtClean="0"/>
              <a:t>Demo</a:t>
            </a:r>
            <a:endParaRPr lang="en-US" dirty="0" smtClean="0"/>
          </a:p>
          <a:p>
            <a:r>
              <a:rPr lang="en-US" dirty="0" smtClean="0"/>
              <a:t>Questions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657600"/>
            <a:ext cx="7315200" cy="2651760"/>
          </a:xfrm>
        </p:spPr>
        <p:txBody>
          <a:bodyPr/>
          <a:lstStyle/>
          <a:p>
            <a:r>
              <a:rPr lang="en-US" sz="2400" dirty="0" smtClean="0"/>
              <a:t>Steve Johnston</a:t>
            </a:r>
          </a:p>
          <a:p>
            <a:r>
              <a:rPr lang="en-US" sz="2400" dirty="0" smtClean="0"/>
              <a:t>Crossfit athlete and founder of </a:t>
            </a:r>
            <a:r>
              <a:rPr lang="en-US" sz="2400" dirty="0" err="1" smtClean="0"/>
              <a:t>Chalkbucket</a:t>
            </a:r>
            <a:r>
              <a:rPr lang="en-US" sz="2400" dirty="0" smtClean="0"/>
              <a:t> Labs</a:t>
            </a:r>
            <a:endParaRPr lang="en-US" sz="2400" dirty="0"/>
          </a:p>
          <a:p>
            <a:r>
              <a:rPr lang="en-US" sz="2400" dirty="0" smtClean="0"/>
              <a:t>Realized there is a need in the Crossfit world</a:t>
            </a:r>
          </a:p>
          <a:p>
            <a:r>
              <a:rPr lang="en-US" sz="2400" dirty="0" smtClean="0"/>
              <a:t>Help athletes identify strengths and weaknesses</a:t>
            </a:r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152401"/>
            <a:ext cx="73152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Background</a:t>
            </a:r>
            <a:endParaRPr lang="en-US" dirty="0"/>
          </a:p>
        </p:txBody>
      </p:sp>
      <p:pic>
        <p:nvPicPr>
          <p:cNvPr id="1026" name="Picture 2" descr="C:\Matt\TCU\SoftwareEngineering\code\1415CF\img\ste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907" y="1315363"/>
            <a:ext cx="20478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6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1"/>
            <a:ext cx="73152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</a:t>
            </a:r>
            <a:r>
              <a:rPr lang="en-US" dirty="0" err="1"/>
              <a:t>Crossfit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419600"/>
            <a:ext cx="6553200" cy="2057400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Crossfit </a:t>
            </a:r>
            <a:r>
              <a:rPr lang="en-US" dirty="0"/>
              <a:t>is </a:t>
            </a:r>
            <a:r>
              <a:rPr lang="en-US" dirty="0" smtClean="0"/>
              <a:t>a strength </a:t>
            </a:r>
            <a:r>
              <a:rPr lang="en-US" dirty="0"/>
              <a:t>and conditioning </a:t>
            </a:r>
            <a:r>
              <a:rPr lang="en-US" dirty="0" smtClean="0"/>
              <a:t>program</a:t>
            </a:r>
          </a:p>
          <a:p>
            <a:pPr marL="342900" indent="-342900"/>
            <a:r>
              <a:rPr lang="en-US" dirty="0" smtClean="0"/>
              <a:t>All encompassing and varied workouts</a:t>
            </a:r>
          </a:p>
          <a:p>
            <a:pPr marL="342900" indent="-342900"/>
            <a:r>
              <a:rPr lang="en-US" dirty="0" smtClean="0"/>
              <a:t>Developed for Military and first responders</a:t>
            </a:r>
          </a:p>
          <a:p>
            <a:pPr marL="342900" indent="-342900"/>
            <a:r>
              <a:rPr lang="en-US" dirty="0" smtClean="0"/>
              <a:t>Exploded in popularity</a:t>
            </a:r>
          </a:p>
          <a:p>
            <a:pPr marL="342900" indent="-342900"/>
            <a:r>
              <a:rPr lang="en-US" dirty="0"/>
              <a:t>Now used by house wives and elite athlete alike</a:t>
            </a:r>
          </a:p>
          <a:p>
            <a:pPr marL="0" indent="0">
              <a:buNone/>
            </a:pPr>
            <a:endParaRPr lang="en-US" dirty="0" smtClean="0"/>
          </a:p>
          <a:p>
            <a:pPr marL="342900" indent="-342900"/>
            <a:endParaRPr lang="en-US" dirty="0" smtClean="0"/>
          </a:p>
        </p:txBody>
      </p:sp>
      <p:pic>
        <p:nvPicPr>
          <p:cNvPr id="1026" name="Picture 2" descr="http://crossfit-ohana.com/siteB/wp-content/uploads/2012/07/crossfit-games-2012-stack-629x4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932" y="1143000"/>
            <a:ext cx="4631514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6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1"/>
            <a:ext cx="73152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FrogFit?</a:t>
            </a:r>
            <a:endParaRPr lang="en-US" dirty="0"/>
          </a:p>
        </p:txBody>
      </p:sp>
      <p:pic>
        <p:nvPicPr>
          <p:cNvPr id="2050" name="Picture 2" descr="http://brazos.cs.tcu.edu/1415cf/img/frog_fit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58" y="1473903"/>
            <a:ext cx="3838575" cy="432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905000"/>
            <a:ext cx="4604358" cy="3755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dirty="0" smtClean="0"/>
              <a:t>Designed for Crossfit athletes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Breakdown fitness into 8 categories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Scoring athletes on each category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Creating an overall score to show true fitness level</a:t>
            </a:r>
          </a:p>
        </p:txBody>
      </p:sp>
    </p:spTree>
    <p:extLst>
      <p:ext uri="{BB962C8B-B14F-4D97-AF65-F5344CB8AC3E}">
        <p14:creationId xmlns:p14="http://schemas.microsoft.com/office/powerpoint/2010/main" val="37273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15200" cy="92549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Makes FrogFit Unique?</a:t>
            </a:r>
            <a:endParaRPr lang="en-US" dirty="0"/>
          </a:p>
        </p:txBody>
      </p:sp>
      <p:pic>
        <p:nvPicPr>
          <p:cNvPr id="5122" name="Picture 2" descr="C:\Users\geoffadams\AppData\Local\Microsoft\Windows\Temporary Internet Files\Content.IE5\MUEV9ZHS\RadarChartDem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3151206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343400" y="1676400"/>
            <a:ext cx="4572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dirty="0" smtClean="0"/>
              <a:t>Providing a </a:t>
            </a:r>
            <a:r>
              <a:rPr lang="en-US" dirty="0" err="1" smtClean="0"/>
              <a:t>FitScore</a:t>
            </a:r>
            <a:r>
              <a:rPr lang="en-US" dirty="0" smtClean="0"/>
              <a:t> 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Creating a confidence level along side the </a:t>
            </a:r>
            <a:r>
              <a:rPr lang="en-US" dirty="0" err="1" smtClean="0"/>
              <a:t>FitScore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Being able to show a graphical representation of the </a:t>
            </a:r>
            <a:r>
              <a:rPr lang="en-US" dirty="0" err="1" smtClean="0"/>
              <a:t>FitScore</a:t>
            </a:r>
            <a:r>
              <a:rPr lang="en-US" dirty="0" smtClean="0"/>
              <a:t> </a:t>
            </a:r>
          </a:p>
          <a:p>
            <a:pPr marL="342900" indent="-342900"/>
            <a:endParaRPr lang="en-US" dirty="0"/>
          </a:p>
          <a:p>
            <a:pPr marL="342900" indent="-342900"/>
            <a:r>
              <a:rPr lang="en-US" dirty="0" smtClean="0"/>
              <a:t>Visualizing strengths and weakness for athletes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03" y="381000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Platforms</a:t>
            </a:r>
            <a:endParaRPr lang="en-US" dirty="0"/>
          </a:p>
        </p:txBody>
      </p:sp>
      <p:pic>
        <p:nvPicPr>
          <p:cNvPr id="3076" name="Picture 4" descr="http://3.bp.blogspot.com/-Yhvwk7sWsVQ/UPOH5U1F3JI/AAAAAAAAAlk/QY_AqSifazE/s1600/Internet+Explorer+8.0+X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804" y="2281881"/>
            <a:ext cx="167639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sheshtawy.files.wordpress.com/2010/05/extra-firefo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318" y="1676400"/>
            <a:ext cx="1443681" cy="144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thgtr.com/wp-content/uploads/2009/09/google-chrome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713" y="3352800"/>
            <a:ext cx="1466333" cy="14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84137" y="5821403"/>
            <a:ext cx="7366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Android API v4 (Jellybean) and above		Web browsers</a:t>
            </a:r>
          </a:p>
        </p:txBody>
      </p:sp>
      <p:pic>
        <p:nvPicPr>
          <p:cNvPr id="3087" name="Picture 15" descr="C:\Users\geoffadams\AppData\Local\Microsoft\Windows\Temporary Internet Files\Content.IE5\YASV7K9V\nav ba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37" y="1676400"/>
            <a:ext cx="214968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http://mediaserver.pulse2.com/uploads/2013/10/android-str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10763"/>
            <a:ext cx="1909118" cy="208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37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838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3539527"/>
          </a:xfrm>
        </p:spPr>
        <p:txBody>
          <a:bodyPr/>
          <a:lstStyle/>
          <a:p>
            <a:r>
              <a:rPr lang="en-US" dirty="0" err="1" smtClean="0"/>
              <a:t>FitScore</a:t>
            </a:r>
            <a:r>
              <a:rPr lang="en-US" dirty="0" smtClean="0"/>
              <a:t> algorithm </a:t>
            </a:r>
            <a:r>
              <a:rPr lang="en-US" dirty="0" smtClean="0"/>
              <a:t>developed</a:t>
            </a:r>
            <a:endParaRPr lang="en-US" dirty="0" smtClean="0"/>
          </a:p>
          <a:p>
            <a:r>
              <a:rPr lang="en-US" dirty="0" smtClean="0"/>
              <a:t>Documentation created and being revised</a:t>
            </a:r>
            <a:endParaRPr lang="en-US" dirty="0" smtClean="0"/>
          </a:p>
          <a:p>
            <a:r>
              <a:rPr lang="en-US" dirty="0" smtClean="0"/>
              <a:t>Basic </a:t>
            </a:r>
            <a:r>
              <a:rPr lang="en-US" dirty="0" smtClean="0"/>
              <a:t>application functionality</a:t>
            </a:r>
          </a:p>
          <a:p>
            <a:r>
              <a:rPr lang="en-US" dirty="0" smtClean="0"/>
              <a:t>Basic </a:t>
            </a:r>
            <a:r>
              <a:rPr lang="en-US" dirty="0" smtClean="0"/>
              <a:t>web functionality</a:t>
            </a:r>
          </a:p>
          <a:p>
            <a:r>
              <a:rPr lang="en-US" dirty="0" smtClean="0"/>
              <a:t>Basic </a:t>
            </a:r>
            <a:r>
              <a:rPr lang="en-US" dirty="0" smtClean="0"/>
              <a:t>web API functionality</a:t>
            </a:r>
          </a:p>
          <a:p>
            <a:r>
              <a:rPr lang="en-US" dirty="0" smtClean="0"/>
              <a:t>Basic mobile application functionality</a:t>
            </a:r>
            <a:endParaRPr lang="en-US" dirty="0" smtClean="0"/>
          </a:p>
          <a:p>
            <a:r>
              <a:rPr lang="en-US" dirty="0" smtClean="0"/>
              <a:t>Database created and </a:t>
            </a:r>
            <a:r>
              <a:rPr lang="en-US" dirty="0" smtClean="0"/>
              <a:t>being populated</a:t>
            </a:r>
            <a:endParaRPr lang="en-US" dirty="0" smtClean="0"/>
          </a:p>
          <a:p>
            <a:r>
              <a:rPr lang="en-US" dirty="0" smtClean="0"/>
              <a:t>Device </a:t>
            </a:r>
            <a:r>
              <a:rPr lang="en-US" dirty="0" smtClean="0"/>
              <a:t>interaction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237</TotalTime>
  <Words>297</Words>
  <Application>Microsoft Office PowerPoint</Application>
  <PresentationFormat>On-screen Show (4:3)</PresentationFormat>
  <Paragraphs>79</Paragraphs>
  <Slides>13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Perspective</vt:lpstr>
      <vt:lpstr>FrogFit</vt:lpstr>
      <vt:lpstr>FrogFit Team</vt:lpstr>
      <vt:lpstr>Overview</vt:lpstr>
      <vt:lpstr>PowerPoint Presentation</vt:lpstr>
      <vt:lpstr>What is Crossfit</vt:lpstr>
      <vt:lpstr>What is FrogFit?</vt:lpstr>
      <vt:lpstr>What Makes FrogFit Unique?</vt:lpstr>
      <vt:lpstr>Platforms</vt:lpstr>
      <vt:lpstr>Current State</vt:lpstr>
      <vt:lpstr>What’s Been Easy</vt:lpstr>
      <vt:lpstr>Iteration 3</vt:lpstr>
      <vt:lpstr>Demo</vt:lpstr>
      <vt:lpstr>Questions</vt:lpstr>
    </vt:vector>
  </TitlesOfParts>
  <Company>Texas Christian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FrogFit</dc:title>
  <dc:creator>tr_admin</dc:creator>
  <cp:lastModifiedBy>Matthew Ratliff</cp:lastModifiedBy>
  <cp:revision>21</cp:revision>
  <dcterms:created xsi:type="dcterms:W3CDTF">2014-12-15T21:59:28Z</dcterms:created>
  <dcterms:modified xsi:type="dcterms:W3CDTF">2015-01-31T17:33:31Z</dcterms:modified>
</cp:coreProperties>
</file>