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13AF99-D4D8-44F3-9857-54A072C6DF53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BF63D90-220B-4784-91E3-AF91B0E0DB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att\TCU\SoftwareEngineering\frog fit logo\frog fit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114800"/>
            <a:ext cx="2114574" cy="238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cap="small" dirty="0" err="1" smtClean="0"/>
              <a:t>FrogFit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/>
          <a:lstStyle/>
          <a:p>
            <a:pPr algn="ctr"/>
            <a:r>
              <a:rPr lang="en-US" dirty="0" smtClean="0"/>
              <a:t>Improving how Crossfit athletes see their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4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Frog Fit is designed to help Crossfit athletes identify their strengths and </a:t>
            </a:r>
            <a:r>
              <a:rPr lang="en-US" dirty="0" smtClean="0"/>
              <a:t>weaknesses </a:t>
            </a:r>
            <a:r>
              <a:rPr lang="en-US" dirty="0"/>
              <a:t>by generating an overall fitness </a:t>
            </a:r>
            <a:r>
              <a:rPr lang="en-US" dirty="0" smtClean="0"/>
              <a:t>score.</a:t>
            </a:r>
          </a:p>
          <a:p>
            <a:endParaRPr lang="en-US" dirty="0" smtClean="0"/>
          </a:p>
          <a:p>
            <a:r>
              <a:rPr lang="en-US" dirty="0" smtClean="0"/>
              <a:t>This fitness score </a:t>
            </a:r>
            <a:r>
              <a:rPr lang="en-US" dirty="0"/>
              <a:t>is derived from </a:t>
            </a:r>
            <a:r>
              <a:rPr lang="en-US" dirty="0" smtClean="0"/>
              <a:t>individual </a:t>
            </a:r>
            <a:r>
              <a:rPr lang="en-US" dirty="0"/>
              <a:t>benchmarks that are compared to the athlete’s own workout records.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These workouts are designed </a:t>
            </a:r>
            <a:r>
              <a:rPr lang="en-US" dirty="0" smtClean="0"/>
              <a:t>to </a:t>
            </a:r>
            <a:r>
              <a:rPr lang="en-US" dirty="0"/>
              <a:t>create a better all-around athlete </a:t>
            </a:r>
            <a:r>
              <a:rPr lang="en-US" dirty="0" smtClean="0"/>
              <a:t>capable </a:t>
            </a:r>
            <a:r>
              <a:rPr lang="en-US" dirty="0"/>
              <a:t>of completing exercises/events that cover multiple categories of athletic </a:t>
            </a:r>
            <a:r>
              <a:rPr lang="en-US" dirty="0" smtClean="0"/>
              <a:t>fitness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score will help athletes improve their key training emphasis by </a:t>
            </a:r>
            <a:r>
              <a:rPr lang="en-US" dirty="0" smtClean="0"/>
              <a:t>identifying </a:t>
            </a:r>
            <a:r>
              <a:rPr lang="en-US" dirty="0"/>
              <a:t>which areas of their performance needs to be improved the </a:t>
            </a:r>
            <a:r>
              <a:rPr lang="en-US" dirty="0" smtClean="0"/>
              <a:t>most.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96000"/>
            <a:ext cx="451181" cy="53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2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</TotalTime>
  <Words>93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Clarity</vt:lpstr>
      <vt:lpstr>FrogFit</vt:lpstr>
      <vt:lpstr>Overview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FrogFit</dc:title>
  <dc:creator>Matthew Ratliff</dc:creator>
  <cp:lastModifiedBy>Matthew Ratliff</cp:lastModifiedBy>
  <cp:revision>2</cp:revision>
  <dcterms:created xsi:type="dcterms:W3CDTF">2014-11-07T17:15:12Z</dcterms:created>
  <dcterms:modified xsi:type="dcterms:W3CDTF">2014-11-07T18:20:54Z</dcterms:modified>
</cp:coreProperties>
</file>