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69" r:id="rId5"/>
    <p:sldId id="260" r:id="rId6"/>
    <p:sldId id="274" r:id="rId7"/>
    <p:sldId id="276" r:id="rId8"/>
    <p:sldId id="261" r:id="rId9"/>
    <p:sldId id="273" r:id="rId10"/>
    <p:sldId id="262" r:id="rId11"/>
    <p:sldId id="281" r:id="rId12"/>
    <p:sldId id="278" r:id="rId13"/>
    <p:sldId id="286" r:id="rId14"/>
    <p:sldId id="285" r:id="rId15"/>
    <p:sldId id="282" r:id="rId16"/>
    <p:sldId id="287" r:id="rId17"/>
    <p:sldId id="283" r:id="rId18"/>
    <p:sldId id="291" r:id="rId19"/>
    <p:sldId id="288" r:id="rId20"/>
    <p:sldId id="290" r:id="rId21"/>
    <p:sldId id="265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0BEDA-35B0-41BA-8984-2BAFB42338C8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8BB9-7D0A-4531-ACBE-F148C723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96C45-45A5-4F1E-B049-0D5CCCA68638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09BCE-1697-4EE7-909B-B58494FD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09BCE-1697-4EE7-909B-B58494FD03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09BCE-1697-4EE7-909B-B58494FD03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04BB-D4C4-447E-A5D9-1A0FEA218EB5}" type="datetime1">
              <a:rPr lang="en-US" smtClean="0"/>
              <a:t>4/29/15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6303-83AA-4B0B-AE79-DC2C371370FD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82B-8788-48B2-A36F-9C2934A02CC4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FBF8-A6DE-4AE4-A86E-D6BBFDD4EE4D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2D67-BB04-4EBE-8B5D-6648DC77669C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A4135-0846-46BF-A4BF-09B1384F701C}" type="datetime1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CB7-26A5-49B8-8161-CE875CD0837F}" type="datetime1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9D8F-3EA1-4AE8-9B33-D4C80BF7650B}" type="datetime1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59BB-BCF6-490A-9302-9254EF7EF23D}" type="datetime1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C4A3-4B1C-4B04-B818-4F6822582280}" type="datetime1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2C8A-2BE3-48D2-8473-A0AA127043FE}" type="datetime1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24559AA-29EF-4830-97BB-D04851DE2985}" type="datetime1">
              <a:rPr lang="en-US" smtClean="0"/>
              <a:t>4/29/15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FrogFit - TCU Capstone Project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315200" cy="2819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FrogFit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A Mobile Crossfit Companion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038600"/>
            <a:ext cx="8001000" cy="183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Geoffrey </a:t>
            </a:r>
            <a:r>
              <a:rPr lang="en-US" sz="2100" dirty="0">
                <a:solidFill>
                  <a:schemeClr val="tx1"/>
                </a:solidFill>
              </a:rPr>
              <a:t>Adams, Bryan </a:t>
            </a:r>
            <a:r>
              <a:rPr lang="en-US" sz="2100" dirty="0" err="1">
                <a:solidFill>
                  <a:schemeClr val="tx1"/>
                </a:solidFill>
              </a:rPr>
              <a:t>Kribbs</a:t>
            </a:r>
            <a:r>
              <a:rPr lang="en-US" sz="2100" dirty="0">
                <a:solidFill>
                  <a:schemeClr val="tx1"/>
                </a:solidFill>
              </a:rPr>
              <a:t>, Matt Ratliff</a:t>
            </a:r>
            <a:r>
              <a:rPr lang="en-US" sz="2100" dirty="0" smtClean="0">
                <a:solidFill>
                  <a:schemeClr val="tx1"/>
                </a:solidFill>
              </a:rPr>
              <a:t/>
            </a:r>
            <a:br>
              <a:rPr lang="en-US" sz="2100" dirty="0" smtClean="0">
                <a:solidFill>
                  <a:schemeClr val="tx1"/>
                </a:solidFill>
              </a:rPr>
            </a:br>
            <a:r>
              <a:rPr lang="en-US" sz="2100" dirty="0" smtClean="0">
                <a:solidFill>
                  <a:schemeClr val="tx1"/>
                </a:solidFill>
              </a:rPr>
              <a:t>Computer Science Department </a:t>
            </a:r>
            <a:br>
              <a:rPr lang="en-US" sz="2100" dirty="0" smtClean="0">
                <a:solidFill>
                  <a:schemeClr val="tx1"/>
                </a:solidFill>
              </a:rPr>
            </a:br>
            <a:r>
              <a:rPr lang="en-US" sz="2100" dirty="0" smtClean="0">
                <a:solidFill>
                  <a:schemeClr val="tx1"/>
                </a:solidFill>
              </a:rPr>
              <a:t>Texas Christian University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556773"/>
            <a:ext cx="2246489" cy="301227"/>
          </a:xfrm>
        </p:spPr>
        <p:txBody>
          <a:bodyPr/>
          <a:lstStyle/>
          <a:p>
            <a:pPr algn="ctr"/>
            <a:r>
              <a:rPr lang="en-US" sz="1000" dirty="0" smtClean="0"/>
              <a:t>FrogFit - TCU Capstone Project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547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925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Makes FrogFit </a:t>
            </a:r>
            <a:r>
              <a:rPr lang="en-US" dirty="0" smtClean="0"/>
              <a:t>Unique</a:t>
            </a:r>
            <a:endParaRPr lang="en-US" dirty="0"/>
          </a:p>
        </p:txBody>
      </p:sp>
      <p:pic>
        <p:nvPicPr>
          <p:cNvPr id="5122" name="Picture 2" descr="C:\Users\geoffadams\AppData\Local\Microsoft\Windows\Temporary Internet Files\Content.IE5\MUEV9ZHS\RadarChartDe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15120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86200" y="1676400"/>
            <a:ext cx="5257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Providing a FitScore 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Creating a confidence level along </a:t>
            </a:r>
            <a:r>
              <a:rPr lang="en-US" sz="2400" dirty="0" smtClean="0"/>
              <a:t>with the </a:t>
            </a:r>
            <a:r>
              <a:rPr lang="en-US" sz="2400" dirty="0" smtClean="0"/>
              <a:t>FitScore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Being able to show a graphical representation of the FitScore 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 smtClean="0"/>
              <a:t>Visualizing strengths and weakness for athletes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52619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8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925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Makes FrogFit </a:t>
            </a:r>
            <a:r>
              <a:rPr lang="en-US" dirty="0" smtClean="0"/>
              <a:t>Unique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905000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sz="2400" dirty="0" smtClean="0"/>
              <a:t>Confidence Score to eliminate “Gaming the System”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47239" y="14408859"/>
            <a:ext cx="2503669" cy="395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7151" tIns="43576" rIns="87151" bIns="43576"/>
          <a:lstStyle/>
          <a:p>
            <a:pPr>
              <a:defRPr/>
            </a:pPr>
            <a:r>
              <a:rPr lang="en-US">
                <a:noFill/>
                <a:ea typeface="MS PGothic" pitchFamily="34" charset="-128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99639" y="14561259"/>
            <a:ext cx="2503669" cy="395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7151" tIns="43576" rIns="87151" bIns="43576"/>
          <a:lstStyle/>
          <a:p>
            <a:pPr>
              <a:defRPr/>
            </a:pPr>
            <a:r>
              <a:rPr lang="en-US">
                <a:noFill/>
                <a:ea typeface="MS PGothic" pitchFamily="34" charset="-128"/>
                <a:cs typeface="+mn-cs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52039" y="14713659"/>
            <a:ext cx="2503669" cy="395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7151" tIns="43576" rIns="87151" bIns="43576"/>
          <a:lstStyle/>
          <a:p>
            <a:pPr>
              <a:defRPr/>
            </a:pPr>
            <a:r>
              <a:rPr lang="en-US">
                <a:noFill/>
                <a:ea typeface="MS PGothic" pitchFamily="34" charset="-128"/>
                <a:cs typeface="+mn-cs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04439" y="14866059"/>
            <a:ext cx="2503669" cy="395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7151" tIns="43576" rIns="87151" bIns="43576"/>
          <a:lstStyle/>
          <a:p>
            <a:pPr>
              <a:defRPr/>
            </a:pPr>
            <a:r>
              <a:rPr lang="en-US">
                <a:noFill/>
                <a:ea typeface="MS PGothic" pitchFamily="34" charset="-128"/>
                <a:cs typeface="+mn-cs"/>
              </a:rPr>
              <a:t> </a:t>
            </a:r>
          </a:p>
        </p:txBody>
      </p:sp>
      <p:pic>
        <p:nvPicPr>
          <p:cNvPr id="3" name="Picture 2" descr="Screen Shot 2015-04-14 at 2.2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3657600" cy="2640330"/>
          </a:xfrm>
          <a:prstGeom prst="rect">
            <a:avLst/>
          </a:prstGeom>
        </p:spPr>
      </p:pic>
      <p:pic>
        <p:nvPicPr>
          <p:cNvPr id="4" name="Picture 3" descr="Screen Shot 2015-04-14 at 2.26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2" y="3875859"/>
            <a:ext cx="4965700" cy="22479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194259" y="6585277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11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21336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Unique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4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243" y="457200"/>
            <a:ext cx="5029200" cy="849297"/>
          </a:xfrm>
        </p:spPr>
        <p:txBody>
          <a:bodyPr/>
          <a:lstStyle/>
          <a:p>
            <a:pPr algn="ctr"/>
            <a:r>
              <a:rPr lang="en-US" dirty="0" smtClean="0"/>
              <a:t>Platforms</a:t>
            </a:r>
            <a:endParaRPr lang="en-US" dirty="0"/>
          </a:p>
        </p:txBody>
      </p:sp>
      <p:pic>
        <p:nvPicPr>
          <p:cNvPr id="9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1171173"/>
            <a:ext cx="7543800" cy="5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0743" y="6497730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1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250160"/>
            <a:ext cx="5105400" cy="849297"/>
          </a:xfrm>
        </p:spPr>
        <p:txBody>
          <a:bodyPr/>
          <a:lstStyle/>
          <a:p>
            <a:pPr algn="ctr"/>
            <a:r>
              <a:rPr lang="en-US" dirty="0" smtClean="0"/>
              <a:t>Admin Web Portal</a:t>
            </a:r>
            <a:endParaRPr lang="en-US" dirty="0"/>
          </a:p>
        </p:txBody>
      </p:sp>
      <p:pic>
        <p:nvPicPr>
          <p:cNvPr id="1026" name="Picture 2" descr="C:\Matt\TCU\SoftwareEngineering\img\Admin_Inter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66800"/>
            <a:ext cx="703312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1295400"/>
            <a:ext cx="3886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Responsive Web Design</a:t>
            </a:r>
          </a:p>
          <a:p>
            <a:pPr marL="342900" indent="-342900"/>
            <a:r>
              <a:rPr lang="en-US" sz="2400" dirty="0" smtClean="0"/>
              <a:t>Bootstrap</a:t>
            </a:r>
          </a:p>
          <a:p>
            <a:pPr marL="342900" indent="-342900"/>
            <a:r>
              <a:rPr lang="en-US" sz="2400" dirty="0" smtClean="0"/>
              <a:t>REST API</a:t>
            </a:r>
          </a:p>
          <a:p>
            <a:pPr marL="342900" indent="-342900"/>
            <a:r>
              <a:rPr lang="en-US" sz="2400" dirty="0" smtClean="0"/>
              <a:t>ASP.NET MVC 5</a:t>
            </a:r>
          </a:p>
          <a:p>
            <a:pPr marL="342900" indent="-342900"/>
            <a:r>
              <a:rPr lang="en-US" sz="2400" dirty="0" smtClean="0"/>
              <a:t>Microsoft SQL Server 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70757" y="6586739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2248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6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3500" y="321876"/>
            <a:ext cx="5867400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Athlete Mobile Application</a:t>
            </a:r>
            <a:endParaRPr lang="en-US" dirty="0"/>
          </a:p>
        </p:txBody>
      </p:sp>
      <p:pic>
        <p:nvPicPr>
          <p:cNvPr id="2050" name="Picture 2" descr="C:\Matt\TCU\SoftwareEngineering\img\MobileAp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57" y="1175657"/>
            <a:ext cx="624213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295400"/>
            <a:ext cx="3886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Android Application</a:t>
            </a:r>
          </a:p>
          <a:p>
            <a:pPr marL="342900" indent="-342900"/>
            <a:r>
              <a:rPr lang="en-US" sz="2400" dirty="0" smtClean="0"/>
              <a:t>Relative </a:t>
            </a:r>
            <a:r>
              <a:rPr lang="en-US" sz="2400" dirty="0" smtClean="0"/>
              <a:t>Layout 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SQLite3 Database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911" y="6509657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2248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43200" y="914400"/>
            <a:ext cx="3364992" cy="621792"/>
          </a:xfrm>
        </p:spPr>
        <p:txBody>
          <a:bodyPr/>
          <a:lstStyle/>
          <a:p>
            <a:pPr algn="ctr"/>
            <a:r>
              <a:rPr lang="en-US" sz="2200" dirty="0" smtClean="0"/>
              <a:t>Home Screen 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1"/>
            <a:ext cx="51054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Administrative Portal</a:t>
            </a:r>
            <a:endParaRPr lang="en-US" dirty="0"/>
          </a:p>
        </p:txBody>
      </p:sp>
      <p:pic>
        <p:nvPicPr>
          <p:cNvPr id="9" name="Content Placeholder 8" descr="home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7692"/>
          <a:stretch>
            <a:fillRect/>
          </a:stretch>
        </p:blipFill>
        <p:spPr>
          <a:xfrm>
            <a:off x="1143000" y="1524000"/>
            <a:ext cx="6916479" cy="4965954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567134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2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971800" y="1143000"/>
            <a:ext cx="3362062" cy="621792"/>
          </a:xfrm>
        </p:spPr>
        <p:txBody>
          <a:bodyPr/>
          <a:lstStyle/>
          <a:p>
            <a:pPr algn="ctr"/>
            <a:r>
              <a:rPr lang="en-US" sz="2200" dirty="0" smtClean="0"/>
              <a:t>Athlete Page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1"/>
            <a:ext cx="51054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Administrative Portal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567134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  <p:pic>
        <p:nvPicPr>
          <p:cNvPr id="3" name="Picture 2" descr="Screen Shot 2015-04-29 at 7.24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52550"/>
            <a:ext cx="80772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Athlete </a:t>
            </a:r>
            <a:r>
              <a:rPr lang="en-US" dirty="0"/>
              <a:t>Mobile </a:t>
            </a:r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7" name="Content Placeholder 6" descr="Screenshot_2015-04-09-14-36-33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82" r="-38182"/>
          <a:stretch>
            <a:fillRect/>
          </a:stretch>
        </p:blipFill>
        <p:spPr>
          <a:xfrm>
            <a:off x="762000" y="2209800"/>
            <a:ext cx="4160558" cy="4193901"/>
          </a:xfrm>
        </p:spPr>
      </p:pic>
      <p:pic>
        <p:nvPicPr>
          <p:cNvPr id="8" name="Content Placeholder 7" descr="Screenshot_2015-04-09-14-36-10.png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59" r="-38159"/>
          <a:stretch>
            <a:fillRect/>
          </a:stretch>
        </p:blipFill>
        <p:spPr>
          <a:xfrm>
            <a:off x="4343400" y="2209800"/>
            <a:ext cx="4170754" cy="4205287"/>
          </a:xfrm>
        </p:spPr>
      </p:pic>
      <p:sp>
        <p:nvSpPr>
          <p:cNvPr id="9" name="TextBox 8"/>
          <p:cNvSpPr txBox="1"/>
          <p:nvPr/>
        </p:nvSpPr>
        <p:spPr>
          <a:xfrm>
            <a:off x="1524000" y="16002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Home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tx2"/>
                </a:solidFill>
              </a:rPr>
              <a:t>Screen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16002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FitScore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tx2"/>
                </a:solidFill>
              </a:rPr>
              <a:t>Screen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548991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17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0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1154097"/>
          </a:xfrm>
        </p:spPr>
        <p:txBody>
          <a:bodyPr/>
          <a:lstStyle/>
          <a:p>
            <a:pPr algn="ctr"/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19962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  <p:pic>
        <p:nvPicPr>
          <p:cNvPr id="5" name="Picture 2" descr="http://brazos.cs.tcu.edu/1415cf/img/frog_f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838575" cy="43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5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849297"/>
          </a:xfrm>
        </p:spPr>
        <p:txBody>
          <a:bodyPr/>
          <a:lstStyle/>
          <a:p>
            <a:pPr algn="ctr"/>
            <a:r>
              <a:rPr lang="en-US" dirty="0" smtClean="0"/>
              <a:t>Technologies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1"/>
            <a:ext cx="7315200" cy="4328160"/>
          </a:xfrm>
        </p:spPr>
        <p:txBody>
          <a:bodyPr/>
          <a:lstStyle/>
          <a:p>
            <a:pPr lvl="1"/>
            <a:r>
              <a:rPr lang="en-US" sz="2400" dirty="0"/>
              <a:t>Android </a:t>
            </a:r>
            <a:endParaRPr lang="en-US" sz="2400" dirty="0" smtClean="0"/>
          </a:p>
          <a:p>
            <a:pPr lvl="1"/>
            <a:r>
              <a:rPr lang="en-US" sz="2400" dirty="0" smtClean="0"/>
              <a:t>Windows Web Services</a:t>
            </a:r>
          </a:p>
          <a:p>
            <a:pPr lvl="1"/>
            <a:r>
              <a:rPr lang="en-US" sz="2400" dirty="0" smtClean="0"/>
              <a:t>MVC</a:t>
            </a:r>
          </a:p>
          <a:p>
            <a:pPr lvl="1"/>
            <a:r>
              <a:rPr lang="en-US" sz="2400" dirty="0"/>
              <a:t>C#</a:t>
            </a:r>
          </a:p>
          <a:p>
            <a:pPr lvl="1"/>
            <a:r>
              <a:rPr lang="en-US" sz="2400" dirty="0" smtClean="0"/>
              <a:t>ASP.NET</a:t>
            </a:r>
          </a:p>
          <a:p>
            <a:pPr lvl="1"/>
            <a:r>
              <a:rPr lang="en-US" sz="2400" dirty="0" smtClean="0"/>
              <a:t>SQL Server</a:t>
            </a:r>
          </a:p>
          <a:p>
            <a:pPr lvl="1"/>
            <a:r>
              <a:rPr lang="en-US" sz="2400" dirty="0"/>
              <a:t>SQL Management Studio</a:t>
            </a:r>
          </a:p>
          <a:p>
            <a:pPr marL="320040" lvl="1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2797" y="6537419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495800"/>
            <a:ext cx="2245392" cy="1520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257800"/>
            <a:ext cx="8382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"/>
            <a:ext cx="15761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8174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FrogFit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315200" cy="3539527"/>
          </a:xfrm>
        </p:spPr>
        <p:txBody>
          <a:bodyPr/>
          <a:lstStyle/>
          <a:p>
            <a:r>
              <a:rPr lang="en-US" sz="2400" dirty="0" smtClean="0"/>
              <a:t>Geoff Adams</a:t>
            </a:r>
          </a:p>
          <a:p>
            <a:pPr lvl="1"/>
            <a:r>
              <a:rPr lang="en-US" sz="2000" dirty="0" smtClean="0"/>
              <a:t>Senior, CS Major</a:t>
            </a:r>
          </a:p>
          <a:p>
            <a:pPr lvl="1"/>
            <a:r>
              <a:rPr lang="en-US" sz="2000" dirty="0" smtClean="0"/>
              <a:t>Android Developer, DBA, Tech Lead</a:t>
            </a:r>
          </a:p>
          <a:p>
            <a:r>
              <a:rPr lang="en-US" sz="2400" dirty="0" smtClean="0"/>
              <a:t>Bryan </a:t>
            </a:r>
            <a:r>
              <a:rPr lang="en-US" sz="2400" dirty="0" err="1" smtClean="0"/>
              <a:t>Kribbs</a:t>
            </a:r>
            <a:endParaRPr lang="en-US" sz="2400" dirty="0" smtClean="0"/>
          </a:p>
          <a:p>
            <a:pPr lvl="1"/>
            <a:r>
              <a:rPr lang="en-US" sz="2000" dirty="0" smtClean="0"/>
              <a:t>Senior, CITE Major</a:t>
            </a:r>
          </a:p>
          <a:p>
            <a:pPr lvl="1"/>
            <a:r>
              <a:rPr lang="en-US" sz="2000" dirty="0" smtClean="0"/>
              <a:t>Admin Site Architect, Document Lead, Testing Lead</a:t>
            </a:r>
          </a:p>
          <a:p>
            <a:r>
              <a:rPr lang="en-US" sz="2400" dirty="0" smtClean="0"/>
              <a:t>Matt Ratliff</a:t>
            </a:r>
          </a:p>
          <a:p>
            <a:pPr lvl="1"/>
            <a:r>
              <a:rPr lang="en-US" sz="2000" dirty="0" smtClean="0"/>
              <a:t>Senior, CS Major</a:t>
            </a:r>
          </a:p>
          <a:p>
            <a:pPr lvl="1"/>
            <a:r>
              <a:rPr lang="en-US" sz="2000" dirty="0" smtClean="0"/>
              <a:t>Android Developer, Internal Site Architect, Project Lead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56248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4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907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Future Expansions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3152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be expanded to other sports</a:t>
            </a:r>
          </a:p>
          <a:p>
            <a:r>
              <a:rPr lang="en-US" sz="2400" dirty="0" smtClean="0"/>
              <a:t>Just change the input data to use the needed fitness categories</a:t>
            </a:r>
          </a:p>
          <a:p>
            <a:pPr lvl="1"/>
            <a:r>
              <a:rPr lang="en-US" sz="2200" dirty="0" smtClean="0"/>
              <a:t>Football - Speed, Endurance, Power Lifting, </a:t>
            </a:r>
            <a:r>
              <a:rPr lang="en-US" sz="2200" dirty="0" smtClean="0"/>
              <a:t>Agility</a:t>
            </a:r>
          </a:p>
          <a:p>
            <a:pPr lvl="1"/>
            <a:r>
              <a:rPr lang="en-US" sz="2200" dirty="0" smtClean="0"/>
              <a:t>Gymnastics – Strength, Flexibility, Endurance</a:t>
            </a: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2797" y="6524687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19600"/>
            <a:ext cx="2374900" cy="1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267200"/>
            <a:ext cx="2895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5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Gathering </a:t>
            </a:r>
            <a:r>
              <a:rPr lang="en-US" sz="2400" dirty="0" smtClean="0"/>
              <a:t>requirements</a:t>
            </a:r>
            <a:endParaRPr lang="en-US" sz="2400" dirty="0"/>
          </a:p>
          <a:p>
            <a:r>
              <a:rPr lang="en-US" sz="2400" dirty="0" smtClean="0"/>
              <a:t>Learning our </a:t>
            </a:r>
            <a:r>
              <a:rPr lang="en-US" sz="2400" dirty="0" smtClean="0"/>
              <a:t>domain</a:t>
            </a:r>
            <a:endParaRPr lang="en-US" sz="2400" dirty="0" smtClean="0"/>
          </a:p>
          <a:p>
            <a:r>
              <a:rPr lang="en-US" sz="2400" dirty="0" smtClean="0"/>
              <a:t>Project size and </a:t>
            </a:r>
            <a:r>
              <a:rPr lang="en-US" sz="2400" dirty="0" smtClean="0"/>
              <a:t>scope</a:t>
            </a:r>
          </a:p>
          <a:p>
            <a:r>
              <a:rPr lang="en-US" sz="2400" dirty="0" smtClean="0"/>
              <a:t>Teamwork</a:t>
            </a:r>
            <a:r>
              <a:rPr lang="en-US" sz="2400" dirty="0" smtClean="0"/>
              <a:t>, communication, and group dynamics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Client knowledge was extremely beneficial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46151" y="6526567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72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19962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  <p:pic>
        <p:nvPicPr>
          <p:cNvPr id="5" name="Picture 4" descr="20140506_1700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901812" cy="3048000"/>
          </a:xfrm>
          <a:prstGeom prst="rect">
            <a:avLst/>
          </a:prstGeom>
        </p:spPr>
      </p:pic>
      <p:pic>
        <p:nvPicPr>
          <p:cNvPr id="4" name="Picture 3" descr="IMG_20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648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Background</a:t>
            </a:r>
          </a:p>
          <a:p>
            <a:r>
              <a:rPr lang="en-US" sz="2400" dirty="0" smtClean="0"/>
              <a:t>What is Crossfit</a:t>
            </a:r>
          </a:p>
          <a:p>
            <a:r>
              <a:rPr lang="en-US" sz="2400" dirty="0" smtClean="0"/>
              <a:t>What is FrogFit</a:t>
            </a:r>
          </a:p>
          <a:p>
            <a:r>
              <a:rPr lang="en-US" sz="2400" dirty="0" smtClean="0"/>
              <a:t>What Makes FrogFit Unique</a:t>
            </a:r>
          </a:p>
          <a:p>
            <a:r>
              <a:rPr lang="en-US" sz="2400" dirty="0" smtClean="0"/>
              <a:t>System Overview</a:t>
            </a:r>
          </a:p>
          <a:p>
            <a:r>
              <a:rPr lang="en-US" sz="2400" dirty="0" smtClean="0"/>
              <a:t>Demo</a:t>
            </a:r>
          </a:p>
          <a:p>
            <a:r>
              <a:rPr lang="en-US" sz="2400" dirty="0" smtClean="0"/>
              <a:t>Technologies </a:t>
            </a:r>
            <a:r>
              <a:rPr lang="en-US" sz="2400" dirty="0" smtClean="0"/>
              <a:t>Learned</a:t>
            </a:r>
          </a:p>
          <a:p>
            <a:r>
              <a:rPr lang="en-US" sz="2400" dirty="0" smtClean="0"/>
              <a:t>Future Expansions</a:t>
            </a:r>
            <a:endParaRPr lang="en-US" sz="2400" dirty="0" smtClean="0"/>
          </a:p>
          <a:p>
            <a:r>
              <a:rPr lang="en-US" sz="2400" dirty="0" smtClean="0"/>
              <a:t>Lessons Learned</a:t>
            </a:r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95540" y="6538105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1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57600"/>
            <a:ext cx="7315200" cy="2651760"/>
          </a:xfrm>
        </p:spPr>
        <p:txBody>
          <a:bodyPr/>
          <a:lstStyle/>
          <a:p>
            <a:r>
              <a:rPr lang="en-US" sz="2400" dirty="0" smtClean="0"/>
              <a:t>Steve Johnston, a TCU Alumni</a:t>
            </a:r>
          </a:p>
          <a:p>
            <a:r>
              <a:rPr lang="en-US" sz="2400" dirty="0" smtClean="0"/>
              <a:t>Crossfit athlete and founder of Chalkbucket Labs</a:t>
            </a:r>
            <a:endParaRPr lang="en-US" sz="2400" dirty="0"/>
          </a:p>
          <a:p>
            <a:r>
              <a:rPr lang="en-US" sz="2400" dirty="0" smtClean="0"/>
              <a:t>Realized there is a need in the Crossfit world</a:t>
            </a:r>
          </a:p>
          <a:p>
            <a:r>
              <a:rPr lang="en-US" sz="2400" dirty="0" smtClean="0"/>
              <a:t>Help athletes identify strengths and weaknesses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52401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Background</a:t>
            </a:r>
          </a:p>
        </p:txBody>
      </p:sp>
      <p:pic>
        <p:nvPicPr>
          <p:cNvPr id="1026" name="Picture 2" descr="C:\Matt\TCU\SoftwareEngineering\code\1415CF\img\ste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07" y="1315363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026" y="6556248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8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err="1"/>
              <a:t>Crossfit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7620000" cy="20574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 smtClean="0"/>
              <a:t>Crossfit </a:t>
            </a:r>
            <a:r>
              <a:rPr lang="en-US" sz="2400" dirty="0"/>
              <a:t>is </a:t>
            </a:r>
            <a:r>
              <a:rPr lang="en-US" sz="2400" dirty="0" smtClean="0"/>
              <a:t>a strength </a:t>
            </a:r>
            <a:r>
              <a:rPr lang="en-US" sz="2400" dirty="0"/>
              <a:t>and conditioning </a:t>
            </a:r>
            <a:r>
              <a:rPr lang="en-US" sz="2400" dirty="0" smtClean="0"/>
              <a:t>program</a:t>
            </a:r>
          </a:p>
          <a:p>
            <a:pPr marL="342900" indent="-342900"/>
            <a:r>
              <a:rPr lang="en-US" sz="2400" dirty="0" smtClean="0"/>
              <a:t>All encompassing and varied workouts</a:t>
            </a:r>
          </a:p>
          <a:p>
            <a:pPr marL="342900" indent="-342900"/>
            <a:r>
              <a:rPr lang="en-US" sz="2400" dirty="0" smtClean="0"/>
              <a:t>Exploded </a:t>
            </a:r>
            <a:r>
              <a:rPr lang="en-US" sz="2400" dirty="0" smtClean="0"/>
              <a:t>in popularity</a:t>
            </a:r>
          </a:p>
          <a:p>
            <a:pPr marL="342900" indent="-342900"/>
            <a:r>
              <a:rPr lang="en-US" sz="2400" dirty="0" smtClean="0"/>
              <a:t>Used </a:t>
            </a:r>
            <a:r>
              <a:rPr lang="en-US" sz="2400" dirty="0"/>
              <a:t>by </a:t>
            </a:r>
            <a:r>
              <a:rPr lang="en-US" sz="2400" dirty="0" smtClean="0"/>
              <a:t>general population </a:t>
            </a:r>
            <a:r>
              <a:rPr lang="en-US" sz="2400" dirty="0"/>
              <a:t>and elite athlete alike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1026" name="Picture 2" descr="http://crossfit-ohana.com/siteB/wp-content/uploads/2012/07/crossfit-games-2012-stack-629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32" y="1143000"/>
            <a:ext cx="4631514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56248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9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Crossfit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4572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 smtClean="0"/>
              <a:t>“Workout Of-the Day”</a:t>
            </a:r>
          </a:p>
          <a:p>
            <a:pPr marL="342900" indent="-342900"/>
            <a:r>
              <a:rPr lang="en-US" sz="2400" dirty="0" smtClean="0"/>
              <a:t>The workout for today, any workout, or any Crossfit activity</a:t>
            </a:r>
          </a:p>
          <a:p>
            <a:pPr marL="342900" indent="-342900"/>
            <a:r>
              <a:rPr lang="en-US" sz="2400" dirty="0" smtClean="0"/>
              <a:t>We mean </a:t>
            </a:r>
            <a:r>
              <a:rPr lang="en-US" sz="2400" b="1" u="sng" dirty="0" smtClean="0"/>
              <a:t>Workout</a:t>
            </a:r>
            <a:endParaRPr lang="en-US" sz="2400" dirty="0"/>
          </a:p>
          <a:p>
            <a:pPr marL="342900" indent="-342900"/>
            <a:r>
              <a:rPr lang="en-US" sz="2400" dirty="0"/>
              <a:t>What does a </a:t>
            </a:r>
            <a:r>
              <a:rPr lang="en-US" sz="2400" dirty="0" smtClean="0"/>
              <a:t>“WOD” entail</a:t>
            </a:r>
          </a:p>
          <a:p>
            <a:pPr marL="617220" lvl="1" indent="-342900"/>
            <a:r>
              <a:rPr lang="en-US" sz="2200" dirty="0"/>
              <a:t>A combination of movements that is measured against time, repetitions, or weight</a:t>
            </a:r>
            <a:r>
              <a:rPr lang="en-US" sz="2200" dirty="0" smtClean="0"/>
              <a:t>.</a:t>
            </a:r>
          </a:p>
          <a:p>
            <a:pPr marL="342900" indent="-342900"/>
            <a:r>
              <a:rPr lang="en-US" sz="2200" dirty="0" smtClean="0"/>
              <a:t>Rx – Completing a WOD “As Prescribed” </a:t>
            </a:r>
            <a:endParaRPr lang="en-US" sz="2400" dirty="0"/>
          </a:p>
          <a:p>
            <a:pPr marL="617220" lvl="1" indent="-342900"/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  <a:p>
            <a:pPr marL="342900" indent="-342900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1430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/>
              <a:t>WOD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2797" y="6552619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52400"/>
            <a:ext cx="6477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Crossfit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600" cy="43434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The names are only used to remember the workout</a:t>
            </a:r>
          </a:p>
          <a:p>
            <a:pPr marL="342900" indent="-342900"/>
            <a:r>
              <a:rPr lang="en-US" sz="2400" dirty="0"/>
              <a:t>Workouts chosen are popular and repeatable</a:t>
            </a:r>
          </a:p>
          <a:p>
            <a:pPr marL="342900" indent="-342900"/>
            <a:r>
              <a:rPr lang="en-US" sz="2400" dirty="0"/>
              <a:t>Can be repeated to measure </a:t>
            </a:r>
            <a:r>
              <a:rPr lang="en-US" sz="2400" dirty="0" smtClean="0"/>
              <a:t>performance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Types of names</a:t>
            </a:r>
          </a:p>
          <a:p>
            <a:pPr marL="617220" lvl="1" indent="-342900"/>
            <a:r>
              <a:rPr lang="en-US" sz="2200" dirty="0" smtClean="0"/>
              <a:t>Girls – Fran, Isabel, Cindy</a:t>
            </a:r>
          </a:p>
          <a:p>
            <a:pPr marL="617220" lvl="1" indent="-342900"/>
            <a:r>
              <a:rPr lang="en-US" sz="2200" dirty="0" smtClean="0"/>
              <a:t>Heroes – </a:t>
            </a:r>
            <a:r>
              <a:rPr lang="en-US" sz="2200" dirty="0" err="1" smtClean="0"/>
              <a:t>Murph</a:t>
            </a:r>
            <a:r>
              <a:rPr lang="en-US" sz="2200" dirty="0" smtClean="0"/>
              <a:t>, Nate, JT</a:t>
            </a:r>
          </a:p>
          <a:p>
            <a:pPr marL="617220" lvl="1" indent="-342900"/>
            <a:r>
              <a:rPr lang="en-US" sz="2200" dirty="0" smtClean="0"/>
              <a:t>Notables – Fight Gone Bad, 14.1, </a:t>
            </a:r>
            <a:r>
              <a:rPr lang="en-US" sz="2200" dirty="0" smtClean="0"/>
              <a:t>15.2</a:t>
            </a:r>
            <a:endParaRPr lang="en-US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1430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/>
              <a:t>Benchmark/Named Workouts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2797" y="6538105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8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FrogFit</a:t>
            </a:r>
            <a:endParaRPr lang="en-US" dirty="0"/>
          </a:p>
        </p:txBody>
      </p:sp>
      <p:pic>
        <p:nvPicPr>
          <p:cNvPr id="2050" name="Picture 2" descr="http://brazos.cs.tcu.edu/1415cf/img/frog_f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58" y="1473903"/>
            <a:ext cx="3838575" cy="43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05000"/>
            <a:ext cx="49530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Designed for Crossfit </a:t>
            </a:r>
            <a:r>
              <a:rPr lang="en-US" sz="2400" dirty="0" smtClean="0"/>
              <a:t>athletes</a:t>
            </a:r>
          </a:p>
          <a:p>
            <a:pPr marL="342900" indent="-342900"/>
            <a:r>
              <a:rPr lang="en-US" sz="2400" dirty="0"/>
              <a:t>Creating an overall score to show true fitness </a:t>
            </a:r>
            <a:r>
              <a:rPr lang="en-US" sz="2400" dirty="0" smtClean="0"/>
              <a:t>level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Breakdown fitness into 8 categories</a:t>
            </a:r>
          </a:p>
          <a:p>
            <a:pPr marL="342900" indent="-342900"/>
            <a:r>
              <a:rPr lang="en-US" sz="2400" dirty="0" smtClean="0"/>
              <a:t>Scoring </a:t>
            </a:r>
            <a:r>
              <a:rPr lang="en-US" sz="2400" dirty="0" smtClean="0"/>
              <a:t>athletes on each </a:t>
            </a:r>
            <a:r>
              <a:rPr lang="en-US" sz="2400" dirty="0" smtClean="0"/>
              <a:t>category</a:t>
            </a:r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56248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7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FrogFit Categories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88283" y="6538105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6773"/>
            <a:ext cx="2246489" cy="301227"/>
          </a:xfrm>
        </p:spPr>
        <p:txBody>
          <a:bodyPr/>
          <a:lstStyle/>
          <a:p>
            <a:r>
              <a:rPr lang="en-US" dirty="0" smtClean="0"/>
              <a:t>FrogFit - TCU Capstone Project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981200"/>
            <a:ext cx="3733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Body Weight</a:t>
            </a:r>
          </a:p>
          <a:p>
            <a:pPr marL="617220" lvl="1" indent="-342900"/>
            <a:endParaRPr lang="en-US" sz="2200" dirty="0" smtClean="0"/>
          </a:p>
          <a:p>
            <a:pPr marL="342900" indent="-342900"/>
            <a:r>
              <a:rPr lang="en-US" sz="2400" dirty="0" smtClean="0"/>
              <a:t>Endurance</a:t>
            </a:r>
          </a:p>
          <a:p>
            <a:pPr marL="617220" lvl="1" indent="-342900"/>
            <a:endParaRPr lang="en-US" sz="2200" dirty="0" smtClean="0"/>
          </a:p>
          <a:p>
            <a:pPr marL="342900" indent="-342900"/>
            <a:r>
              <a:rPr lang="en-US" sz="2400" dirty="0" smtClean="0"/>
              <a:t>Heavy Weight</a:t>
            </a:r>
          </a:p>
          <a:p>
            <a:pPr marL="617220" lvl="1" indent="-342900"/>
            <a:endParaRPr lang="en-US" sz="2200" dirty="0" smtClean="0"/>
          </a:p>
          <a:p>
            <a:pPr marL="342900" indent="-342900"/>
            <a:r>
              <a:rPr lang="en-US" sz="2400" dirty="0" smtClean="0"/>
              <a:t>Light Weight</a:t>
            </a:r>
            <a:endParaRPr lang="en-US" dirty="0" smtClean="0"/>
          </a:p>
          <a:p>
            <a:pPr marL="0" indent="0">
              <a:buFont typeface="Wingdings" charset="2"/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0" y="1981200"/>
            <a:ext cx="3733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/>
              <a:t>Long </a:t>
            </a:r>
            <a:endParaRPr lang="en-US" sz="2400" dirty="0" smtClean="0"/>
          </a:p>
          <a:p>
            <a:pPr marL="617220" lvl="1" indent="-342900"/>
            <a:endParaRPr lang="en-US" sz="2200" dirty="0" smtClean="0"/>
          </a:p>
          <a:p>
            <a:pPr marL="342900" indent="-342900"/>
            <a:r>
              <a:rPr lang="en-US" sz="2400" dirty="0"/>
              <a:t>Olympic </a:t>
            </a:r>
            <a:r>
              <a:rPr lang="en-US" sz="2400" dirty="0" smtClean="0"/>
              <a:t>Lift</a:t>
            </a:r>
          </a:p>
          <a:p>
            <a:pPr marL="617220" lvl="1" indent="-342900"/>
            <a:endParaRPr lang="en-US" sz="2200" dirty="0"/>
          </a:p>
          <a:p>
            <a:pPr marL="342900" indent="-342900"/>
            <a:r>
              <a:rPr lang="en-US" sz="2400" dirty="0"/>
              <a:t>Power </a:t>
            </a:r>
            <a:r>
              <a:rPr lang="en-US" sz="2400" dirty="0" smtClean="0"/>
              <a:t>Lift</a:t>
            </a:r>
          </a:p>
          <a:p>
            <a:pPr marL="617220" lvl="1" indent="-342900"/>
            <a:endParaRPr lang="en-US" sz="2200" dirty="0"/>
          </a:p>
          <a:p>
            <a:pPr marL="342900" indent="-342900"/>
            <a:r>
              <a:rPr lang="en-US" sz="2400" dirty="0"/>
              <a:t>Speed</a:t>
            </a:r>
          </a:p>
          <a:p>
            <a:pPr marL="617220" lvl="1" indent="-342900"/>
            <a:endParaRPr lang="en-US" dirty="0" smtClean="0"/>
          </a:p>
          <a:p>
            <a:pPr marL="0" indent="0">
              <a:buFont typeface="Wingdings" charset="2"/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138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2697</TotalTime>
  <Words>575</Words>
  <Application>Microsoft Macintosh PowerPoint</Application>
  <PresentationFormat>On-screen Show (4:3)</PresentationFormat>
  <Paragraphs>172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FrogFit A Mobile Crossfit Companion  </vt:lpstr>
      <vt:lpstr>FrogFit Team</vt:lpstr>
      <vt:lpstr>Overview</vt:lpstr>
      <vt:lpstr>PowerPoint Presentation</vt:lpstr>
      <vt:lpstr>What is Crossfit</vt:lpstr>
      <vt:lpstr>What is Crossfit</vt:lpstr>
      <vt:lpstr>What is Crossfit</vt:lpstr>
      <vt:lpstr>What is FrogFit</vt:lpstr>
      <vt:lpstr>FrogFit Categories</vt:lpstr>
      <vt:lpstr>What Makes FrogFit Unique</vt:lpstr>
      <vt:lpstr>What Makes FrogFit Unique</vt:lpstr>
      <vt:lpstr>Platforms</vt:lpstr>
      <vt:lpstr>Admin Web Portal</vt:lpstr>
      <vt:lpstr>PowerPoint Presentation</vt:lpstr>
      <vt:lpstr>Administrative Portal</vt:lpstr>
      <vt:lpstr>Administrative Portal</vt:lpstr>
      <vt:lpstr> Athlete Mobile Application</vt:lpstr>
      <vt:lpstr>Demo</vt:lpstr>
      <vt:lpstr>Technologies Learned</vt:lpstr>
      <vt:lpstr>Future Expansions</vt:lpstr>
      <vt:lpstr>Lessons Learned</vt:lpstr>
      <vt:lpstr>Thanks</vt:lpstr>
    </vt:vector>
  </TitlesOfParts>
  <Company>Texas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FrogFit</dc:title>
  <dc:creator>tr_admin</dc:creator>
  <cp:lastModifiedBy>Bryan Kribbs</cp:lastModifiedBy>
  <cp:revision>80</cp:revision>
  <dcterms:created xsi:type="dcterms:W3CDTF">2014-12-15T21:59:28Z</dcterms:created>
  <dcterms:modified xsi:type="dcterms:W3CDTF">2015-04-30T20:08:02Z</dcterms:modified>
</cp:coreProperties>
</file>