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  <p:sldMasterId id="214748386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64" r:id="rId7"/>
    <p:sldId id="265" r:id="rId8"/>
    <p:sldId id="269" r:id="rId9"/>
    <p:sldId id="266" r:id="rId10"/>
    <p:sldId id="303" r:id="rId11"/>
    <p:sldId id="323" r:id="rId12"/>
    <p:sldId id="267" r:id="rId13"/>
    <p:sldId id="301" r:id="rId14"/>
    <p:sldId id="268" r:id="rId15"/>
    <p:sldId id="322" r:id="rId16"/>
    <p:sldId id="320" r:id="rId17"/>
    <p:sldId id="321" r:id="rId18"/>
    <p:sldId id="319" r:id="rId19"/>
    <p:sldId id="324" r:id="rId20"/>
    <p:sldId id="318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203" autoAdjust="0"/>
  </p:normalViewPr>
  <p:slideViewPr>
    <p:cSldViewPr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910E-B81D-4523-B11D-0EB7BF75ABA7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7A44-B582-49B4-A52D-13797FD7A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929-EAD9-435A-B829-72560F705CFB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2A65-EA57-49CB-B191-62467126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2A65-EA57-49CB-B191-62467126380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5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474-B1EC-4879-BBBF-087D654D7A24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© 2013-2014 Computer Science Department, Texas Christian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9739-08F4-4992-B63F-23F93EE04106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445-578E-4855-A49F-5925CA8BE5B2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474-B1EC-4879-BBBF-087D654D7A24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© 2013-2014 Computer Science Department, Texas Christian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765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059F-0206-4E1B-951E-9F0A54488C7B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buClr>
                <a:schemeClr val="accent3">
                  <a:lumMod val="50000"/>
                </a:schemeClr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058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7B9-A234-4267-80AC-F87294A8324E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902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AD566-B6EB-489B-89BC-2C0A96D6A3D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 eaLnBrk="1" latinLnBrk="0" hangingPunct="1">
              <a:defRPr baseline="0">
                <a:solidFill>
                  <a:schemeClr val="bg1"/>
                </a:solidFill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9395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F9AF-166D-4D44-BD13-185BF02A944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1816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 eaLnBrk="1" latinLnBrk="0" hangingPunct="1">
              <a:defRPr kumimoji="0"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eaLnBrk="1" latinLnBrk="0" hangingPunct="1">
              <a:defRPr kumimoji="0"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/>
            </a:lvl5pPr>
          </a:lstStyle>
          <a:p>
            <a:pPr marL="274320" lvl="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dirty="0" smtClean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"/>
              <a:buChar char=""/>
            </a:pPr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9715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91-DFCB-4B1D-A401-4CF34E2058F5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03A-43A0-40E3-AF9D-7062B5AB1113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2pPr>
              <a:defRPr baseline="0">
                <a:solidFill>
                  <a:schemeClr val="accent3">
                    <a:lumMod val="50000"/>
                  </a:schemeClr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294-20E9-41A4-8DD8-71306497D178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1084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3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059F-0206-4E1B-951E-9F0A54488C7B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buClr>
                <a:schemeClr val="accent3">
                  <a:lumMod val="50000"/>
                </a:schemeClr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8F75AF-D180-4A75-816A-5ACDA5400D2C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2608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9739-08F4-4992-B63F-23F93EE04106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445-578E-4855-A49F-5925CA8BE5B2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847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474-B1EC-4879-BBBF-087D654D7A24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© 2013-2014 Computer Science Department, Texas Christian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8060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059F-0206-4E1B-951E-9F0A54488C7B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buClr>
                <a:schemeClr val="accent3">
                  <a:lumMod val="50000"/>
                </a:schemeClr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655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7B9-A234-4267-80AC-F87294A8324E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937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AD566-B6EB-489B-89BC-2C0A96D6A3D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 eaLnBrk="1" latinLnBrk="0" hangingPunct="1">
              <a:defRPr baseline="0">
                <a:solidFill>
                  <a:schemeClr val="bg1"/>
                </a:solidFill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2747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F9AF-166D-4D44-BD13-185BF02A944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1816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 eaLnBrk="1" latinLnBrk="0" hangingPunct="1">
              <a:defRPr kumimoji="0"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eaLnBrk="1" latinLnBrk="0" hangingPunct="1">
              <a:defRPr kumimoji="0"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/>
            </a:lvl5pPr>
          </a:lstStyle>
          <a:p>
            <a:pPr marL="274320" lvl="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dirty="0" smtClean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"/>
              <a:buChar char=""/>
            </a:pPr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5066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91-DFCB-4B1D-A401-4CF34E2058F5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03A-43A0-40E3-AF9D-7062B5AB1113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7B9-A234-4267-80AC-F87294A8324E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2pPr>
              <a:defRPr baseline="0">
                <a:solidFill>
                  <a:schemeClr val="accent3">
                    <a:lumMod val="50000"/>
                  </a:schemeClr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294-20E9-41A4-8DD8-71306497D178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1084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77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8F75AF-D180-4A75-816A-5ACDA5400D2C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2608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9739-08F4-4992-B63F-23F93EE04106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6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445-578E-4855-A49F-5925CA8BE5B2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127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1474-B1EC-4879-BBBF-087D654D7A24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© 2013-2014 Computer Science Department, Texas Christian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9597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059F-0206-4E1B-951E-9F0A54488C7B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buClr>
                <a:schemeClr val="accent3">
                  <a:lumMod val="50000"/>
                </a:schemeClr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909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7B9-A234-4267-80AC-F87294A8324E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266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AD566-B6EB-489B-89BC-2C0A96D6A3D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 eaLnBrk="1" latinLnBrk="0" hangingPunct="1">
              <a:defRPr baseline="0">
                <a:solidFill>
                  <a:schemeClr val="bg1"/>
                </a:solidFill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791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F9AF-166D-4D44-BD13-185BF02A944A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1816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 eaLnBrk="1" latinLnBrk="0" hangingPunct="1">
              <a:defRPr kumimoji="0"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eaLnBrk="1" latinLnBrk="0" hangingPunct="1">
              <a:defRPr kumimoji="0"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/>
            </a:lvl5pPr>
          </a:lstStyle>
          <a:p>
            <a:pPr marL="274320" lvl="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dirty="0" smtClean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"/>
              <a:buChar char=""/>
            </a:pPr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4916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91-DFCB-4B1D-A401-4CF34E2058F5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AAD566-B6EB-489B-89BC-2C0A96D6A3DA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2pPr eaLnBrk="1" latinLnBrk="0" hangingPunct="1">
              <a:defRPr baseline="0">
                <a:solidFill>
                  <a:schemeClr val="bg1"/>
                </a:solidFill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03A-43A0-40E3-AF9D-7062B5AB1113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2pPr>
              <a:defRPr baseline="0">
                <a:solidFill>
                  <a:schemeClr val="accent3">
                    <a:lumMod val="50000"/>
                  </a:schemeClr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294-20E9-41A4-8DD8-71306497D178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1084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8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8F75AF-D180-4A75-816A-5ACDA5400D2C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2608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9739-08F4-4992-B63F-23F93EE04106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4445-578E-4855-A49F-5925CA8BE5B2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327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F9AF-166D-4D44-BD13-185BF02A944A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1816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 marL="274320" indent="-274320" eaLnBrk="1" latinLnBrk="0" hangingPunct="1">
              <a:defRPr kumimoji="0"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eaLnBrk="1" latinLnBrk="0" hangingPunct="1">
              <a:defRPr kumimoji="0" lang="en-US" sz="2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eaLnBrk="1" latinLnBrk="0" hangingPunct="1">
              <a:defRPr/>
            </a:lvl3pPr>
            <a:lvl4pPr eaLnBrk="1" latinLnBrk="0" hangingPunct="1"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  <a:lvl5pPr eaLnBrk="1" latinLnBrk="0" hangingPunct="1">
              <a:defRPr/>
            </a:lvl5pPr>
          </a:lstStyle>
          <a:p>
            <a:pPr marL="274320" lvl="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en-US" dirty="0" smtClean="0"/>
              <a:t>Click to edit Master text styles</a:t>
            </a:r>
          </a:p>
          <a:p>
            <a:pPr marL="548640" lvl="1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"/>
              <a:buChar char=""/>
            </a:pPr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4pPr>
              <a:defRPr baseline="0">
                <a:solidFill>
                  <a:schemeClr val="bg1">
                    <a:lumMod val="9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2C91-DFCB-4B1D-A401-4CF34E2058F5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B03A-43A0-40E3-AF9D-7062B5AB1113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2pPr>
              <a:defRPr baseline="0">
                <a:solidFill>
                  <a:schemeClr val="accent3">
                    <a:lumMod val="50000"/>
                  </a:schemeClr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C294-20E9-41A4-8DD8-71306497D178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1084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8F75AF-D180-4A75-816A-5ACDA5400D2C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5260848" cy="365760"/>
          </a:xfrm>
        </p:spPr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EDDDEE-802F-4A23-9EE8-D5CB7B9D47ED}" type="datetime1">
              <a:rPr lang="en-US" smtClean="0"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5105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"/>
        <a:buChar char=""/>
        <a:defRPr kumimoji="0" sz="22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4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EDDDEE-802F-4A23-9EE8-D5CB7B9D47ED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5105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06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"/>
        <a:buChar char=""/>
        <a:defRPr kumimoji="0" sz="22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4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EDDDEE-802F-4A23-9EE8-D5CB7B9D47ED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5105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325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"/>
        <a:buChar char=""/>
        <a:defRPr kumimoji="0" sz="22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4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EDDDEE-802F-4A23-9EE8-D5CB7B9D47ED}" type="datetime1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5105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052C8-0D21-45C2-9769-CA204832C830}" type="slidenum">
              <a:rPr lang="en-US" smtClean="0">
                <a:solidFill>
                  <a:srgbClr val="5F497A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F497A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312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"/>
        <a:buChar char=""/>
        <a:defRPr kumimoji="0" sz="22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4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Drawing1.vsd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6096000" cy="914400"/>
          </a:xfrm>
          <a:solidFill>
            <a:schemeClr val="bg1">
              <a:alpha val="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NTASC Presentation – Part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04/05/14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caseystephens\Desktop\repository1314frogstar\trunk\graphics\FrogStarLogo_Alpha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3" y="457200"/>
            <a:ext cx="76819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NFC Tags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Android-compatible method for exchanging small pieces of data.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way to start and shutdown the system.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Re-programmable data storage.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4974"/>
            <a:ext cx="2667000" cy="19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257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OBCU - Raspberry Pi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Control Unit (OBCU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via SD Card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Expandable via USB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Offloads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phone.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by vehicle.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33" y="2362200"/>
            <a:ext cx="412229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Environment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4267200" cy="3962399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Android Development Toolkit </a:t>
            </a:r>
            <a:r>
              <a:rPr lang="en-US" sz="2400" dirty="0"/>
              <a:t>(</a:t>
            </a:r>
            <a:r>
              <a:rPr lang="en-US" sz="2400" dirty="0" smtClean="0"/>
              <a:t>2.2) Plugin for Eclipse.</a:t>
            </a:r>
          </a:p>
          <a:p>
            <a:pPr lvl="1"/>
            <a:r>
              <a:rPr lang="en-US" sz="2400" dirty="0" err="1" smtClean="0"/>
              <a:t>BlueZ</a:t>
            </a:r>
            <a:r>
              <a:rPr lang="en-US" sz="2400" dirty="0" smtClean="0"/>
              <a:t> 5.2</a:t>
            </a:r>
          </a:p>
          <a:p>
            <a:pPr lvl="1"/>
            <a:r>
              <a:rPr lang="en-US" sz="2400" dirty="0" smtClean="0"/>
              <a:t>Eclipse: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(4.3.1) </a:t>
            </a:r>
          </a:p>
          <a:p>
            <a:pPr lvl="1"/>
            <a:r>
              <a:rPr lang="en-US" sz="2400" dirty="0" err="1" smtClean="0"/>
              <a:t>Raspbian</a:t>
            </a:r>
            <a:r>
              <a:rPr lang="en-US" sz="2400" dirty="0" smtClean="0"/>
              <a:t> Linux</a:t>
            </a:r>
          </a:p>
          <a:p>
            <a:pPr lvl="1"/>
            <a:r>
              <a:rPr lang="en-US" sz="2400" dirty="0" smtClean="0"/>
              <a:t>Windows 7 64-bit SP 1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267200" cy="3931375"/>
          </a:xfrm>
        </p:spPr>
        <p:txBody>
          <a:bodyPr>
            <a:normAutofit/>
          </a:bodyPr>
          <a:lstStyle/>
          <a:p>
            <a:pPr marL="128905" lvl="1" indent="-165100">
              <a:lnSpc>
                <a:spcPct val="150000"/>
              </a:lnSpc>
            </a:pPr>
            <a:r>
              <a:rPr lang="en-US" sz="2400" dirty="0"/>
              <a:t>Samsung Galaxy S4 </a:t>
            </a:r>
            <a:r>
              <a:rPr lang="en-US" sz="2400" dirty="0" smtClean="0"/>
              <a:t>(</a:t>
            </a:r>
            <a:r>
              <a:rPr lang="en-US" sz="2400" dirty="0"/>
              <a:t>Android 4.2.2</a:t>
            </a:r>
            <a:r>
              <a:rPr lang="en-US" sz="2400" dirty="0" smtClean="0"/>
              <a:t>)</a:t>
            </a:r>
            <a:endParaRPr lang="en-US" sz="2400" dirty="0"/>
          </a:p>
          <a:p>
            <a:pPr marL="128905" lvl="1" indent="-165100">
              <a:lnSpc>
                <a:spcPct val="150000"/>
              </a:lnSpc>
            </a:pPr>
            <a:r>
              <a:rPr lang="en-US" sz="2400" dirty="0" smtClean="0"/>
              <a:t>Raspberry </a:t>
            </a:r>
            <a:r>
              <a:rPr lang="en-US" sz="2400" dirty="0"/>
              <a:t>Pi </a:t>
            </a:r>
          </a:p>
          <a:p>
            <a:pPr marL="128905" lvl="1" indent="-165100">
              <a:lnSpc>
                <a:spcPct val="150000"/>
              </a:lnSpc>
            </a:pPr>
            <a:r>
              <a:rPr lang="en-US" sz="2400" dirty="0"/>
              <a:t>TI CC2541 Sensor Tags (4</a:t>
            </a:r>
            <a:r>
              <a:rPr lang="en-US" sz="2400" dirty="0" smtClean="0"/>
              <a:t>)</a:t>
            </a:r>
          </a:p>
          <a:p>
            <a:pPr marL="128905" lvl="1" indent="-165100">
              <a:lnSpc>
                <a:spcPct val="150000"/>
              </a:lnSpc>
            </a:pPr>
            <a:r>
              <a:rPr lang="en-US" sz="2400" dirty="0" smtClean="0"/>
              <a:t>USB </a:t>
            </a:r>
            <a:r>
              <a:rPr lang="en-US" sz="2400" dirty="0"/>
              <a:t>Bluetooth </a:t>
            </a:r>
            <a:r>
              <a:rPr lang="en-US" sz="2400" dirty="0" smtClean="0"/>
              <a:t>Adapters (5)</a:t>
            </a:r>
            <a:endParaRPr lang="en-US" sz="2400" dirty="0"/>
          </a:p>
          <a:p>
            <a:pPr marL="128905" lvl="1" indent="-165100">
              <a:lnSpc>
                <a:spcPct val="150000"/>
              </a:lnSpc>
            </a:pPr>
            <a:r>
              <a:rPr lang="en-US" sz="2400" dirty="0" smtClean="0"/>
              <a:t>NFC Tag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 Components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FrogStar App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information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Vehicle database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NFC capability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 mode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Service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Service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engine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querying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53" y="2209800"/>
            <a:ext cx="4684892" cy="32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OBCU (Raspberry Pi) Components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program.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server.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 communication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LE server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attributes (GATT)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engine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77468"/>
              </p:ext>
            </p:extLst>
          </p:nvPr>
        </p:nvGraphicFramePr>
        <p:xfrm>
          <a:off x="3949988" y="1857375"/>
          <a:ext cx="4736812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4" imgW="5562651" imgH="4619496" progId="Visio.Drawing.15">
                  <p:embed/>
                </p:oleObj>
              </mc:Choice>
              <mc:Fallback>
                <p:oleObj name="Visio" r:id="rId4" imgW="5562651" imgH="461949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9988" y="1857375"/>
                        <a:ext cx="4736812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8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6767"/>
            <a:ext cx="7386638" cy="46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Requirements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35280" y="1673352"/>
            <a:ext cx="8503920" cy="4498848"/>
          </a:xfrm>
        </p:spPr>
        <p:txBody>
          <a:bodyPr>
            <a:normAutofit fontScale="92500" lnSpcReduction="20000"/>
          </a:bodyPr>
          <a:lstStyle/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NFC tag.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information.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Toggle the system on and off.  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phone &amp; OBCU.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sensors.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detection.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accidents.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OBCU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system status info.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accident confirmation, alert user.</a:t>
            </a:r>
          </a:p>
          <a:p>
            <a:pPr lvl="2">
              <a:buSzPct val="125000"/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user confirms or cannot respond, alert proper authorities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Part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FrogStar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NFC Operation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Vehicle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Stockton Ackermann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Lead &amp; Android Application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Capurso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Lead &amp; Network Engineer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Elsken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Lead &amp; General Programmer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Myrella Garcia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Casey Stephens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Developer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Woodworth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Lead, Network Engineer &amp; Website Developer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Support Environment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Components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2013-2014 Computer Science Department, Texas Christian University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Pre-existing systems.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OnStar and other proprietary systems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detection.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Roadside assistance.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 emergency services.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and not widely available.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FrogStar</a:t>
            </a:r>
          </a:p>
          <a:p>
            <a:endParaRPr lang="en-US" dirty="0" smtClean="0">
              <a:solidFill>
                <a:srgbClr val="4031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" y="1676400"/>
            <a:ext cx="8503920" cy="45720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concept.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detection.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smart phone and TI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readings to detect accidents.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computations between smart phone and on-board control unit (OBCU).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Near Field Communication (NFC) and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Bluetooth.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contact emergency services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280" y="1600200"/>
            <a:ext cx="8503920" cy="1978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LE capability.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firmware.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12752"/>
            <a:ext cx="3505200" cy="262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49475"/>
            <a:ext cx="4759442" cy="23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SensorTags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447800"/>
            <a:ext cx="4038600" cy="46055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 - a device that measures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rate at which speed changes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038600" cy="460552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Gyroscope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that measures orientation in terms of yaw, roll, and pitch.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developer.android.com/images/axis_de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81374"/>
            <a:ext cx="21431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ormula1-dictionary.net/Images/motion_yaw_pitch_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9078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Accidents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Accelerometer-based collisions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Head-on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Rear-end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T-Bone</a:t>
            </a:r>
          </a:p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Gyroscope-based accidents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Spin-out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Rollover</a:t>
            </a:r>
          </a:p>
        </p:txBody>
      </p:sp>
      <p:pic>
        <p:nvPicPr>
          <p:cNvPr id="5" name="Picture 4" descr="http://www.formula1-dictionary.net/Images/motion_yaw_pitch_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810774" cy="15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veloper.android.com/images/axis_dev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71" y="2057400"/>
            <a:ext cx="1442029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Android?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2013-2014 Computer Science Department, Texas Christian University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6817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sensors.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NFC capability.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Platform.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transition for our developers.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51" y="1524000"/>
            <a:ext cx="2120508" cy="46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B6A6C9"/>
      </a:lt2>
      <a:accent1>
        <a:srgbClr val="4F81BD"/>
      </a:accent1>
      <a:accent2>
        <a:srgbClr val="C0504D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B6A6C9"/>
      </a:lt2>
      <a:accent1>
        <a:srgbClr val="4F81BD"/>
      </a:accent1>
      <a:accent2>
        <a:srgbClr val="C0504D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on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B6A6C9"/>
      </a:lt2>
      <a:accent1>
        <a:srgbClr val="4F81BD"/>
      </a:accent1>
      <a:accent2>
        <a:srgbClr val="C0504D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tion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B6A6C9"/>
      </a:lt2>
      <a:accent1>
        <a:srgbClr val="4F81BD"/>
      </a:accent1>
      <a:accent2>
        <a:srgbClr val="C0504D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971</TotalTime>
  <Words>623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Presentation Template</vt:lpstr>
      <vt:lpstr>1_Presentation Template</vt:lpstr>
      <vt:lpstr>2_Presentation Template</vt:lpstr>
      <vt:lpstr>3_Presentation Template</vt:lpstr>
      <vt:lpstr>Visio</vt:lpstr>
      <vt:lpstr>PowerPoint Presentation</vt:lpstr>
      <vt:lpstr>Team</vt:lpstr>
      <vt:lpstr>Overview</vt:lpstr>
      <vt:lpstr>Project Background</vt:lpstr>
      <vt:lpstr>Project Description</vt:lpstr>
      <vt:lpstr>Texas Instruments SensorTags</vt:lpstr>
      <vt:lpstr>Texas Instruments SensorTags</vt:lpstr>
      <vt:lpstr>Types of Accidents</vt:lpstr>
      <vt:lpstr>Why Android?</vt:lpstr>
      <vt:lpstr>Use of NFC Tags</vt:lpstr>
      <vt:lpstr>OBCU - Raspberry Pi</vt:lpstr>
      <vt:lpstr>System Environment</vt:lpstr>
      <vt:lpstr>Smart Phone Components </vt:lpstr>
      <vt:lpstr>OBCU (Raspberry Pi) Components</vt:lpstr>
      <vt:lpstr>System Architecture</vt:lpstr>
      <vt:lpstr>Key Requirements</vt:lpstr>
      <vt:lpstr>Next Part II</vt:lpstr>
      <vt:lpstr>Questions?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tr_admin</dc:creator>
  <cp:lastModifiedBy>tr_admin</cp:lastModifiedBy>
  <cp:revision>111</cp:revision>
  <dcterms:created xsi:type="dcterms:W3CDTF">2013-11-19T22:32:45Z</dcterms:created>
  <dcterms:modified xsi:type="dcterms:W3CDTF">2014-04-04T19:53:21Z</dcterms:modified>
</cp:coreProperties>
</file>